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7507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3672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58274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4617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898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1583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6420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6763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077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2623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1230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C2CC5-9AEE-4D24-A701-BB1C8F22CE49}" type="datetimeFigureOut">
              <a:rPr lang="de-AT" smtClean="0"/>
              <a:t>21.11.2011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07CC2-3B45-4C2F-819A-034D2B74BC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212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erade Verbindung 8"/>
          <p:cNvCxnSpPr>
            <a:stCxn id="7" idx="4"/>
            <a:endCxn id="4" idx="0"/>
          </p:cNvCxnSpPr>
          <p:nvPr/>
        </p:nvCxnSpPr>
        <p:spPr>
          <a:xfrm flipH="1">
            <a:off x="7121026" y="2768017"/>
            <a:ext cx="534326" cy="2160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stCxn id="4" idx="4"/>
            <a:endCxn id="6" idx="0"/>
          </p:cNvCxnSpPr>
          <p:nvPr/>
        </p:nvCxnSpPr>
        <p:spPr>
          <a:xfrm flipH="1">
            <a:off x="6616970" y="3488097"/>
            <a:ext cx="504056" cy="2160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>
            <a:stCxn id="4" idx="4"/>
            <a:endCxn id="5" idx="0"/>
          </p:cNvCxnSpPr>
          <p:nvPr/>
        </p:nvCxnSpPr>
        <p:spPr>
          <a:xfrm>
            <a:off x="7121026" y="3488097"/>
            <a:ext cx="504056" cy="2160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>
            <a:stCxn id="7" idx="4"/>
          </p:cNvCxnSpPr>
          <p:nvPr/>
        </p:nvCxnSpPr>
        <p:spPr>
          <a:xfrm>
            <a:off x="7655352" y="2768017"/>
            <a:ext cx="581798" cy="2160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8093134" y="312137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24" name="Textfeld 23"/>
          <p:cNvSpPr txBox="1"/>
          <p:nvPr/>
        </p:nvSpPr>
        <p:spPr>
          <a:xfrm>
            <a:off x="5081358" y="2223601"/>
            <a:ext cx="1522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/>
              <a:t>„Next Generation</a:t>
            </a:r>
            <a:endParaRPr lang="de-AT" sz="1400" dirty="0"/>
          </a:p>
          <a:p>
            <a:r>
              <a:rPr lang="de-AT" sz="1400" dirty="0" smtClean="0"/>
              <a:t>Population </a:t>
            </a:r>
            <a:r>
              <a:rPr lang="de-AT" sz="1400" dirty="0" err="1" smtClean="0"/>
              <a:t>Scope</a:t>
            </a:r>
            <a:r>
              <a:rPr lang="de-AT" sz="1400" dirty="0" smtClean="0"/>
              <a:t>“</a:t>
            </a:r>
            <a:endParaRPr lang="de-AT" sz="1400" dirty="0"/>
          </a:p>
        </p:txBody>
      </p:sp>
      <p:sp>
        <p:nvSpPr>
          <p:cNvPr id="25" name="Textfeld 24"/>
          <p:cNvSpPr txBox="1"/>
          <p:nvPr/>
        </p:nvSpPr>
        <p:spPr>
          <a:xfrm>
            <a:off x="5081358" y="3057981"/>
            <a:ext cx="14005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/>
              <a:t>New Child </a:t>
            </a:r>
            <a:r>
              <a:rPr lang="de-AT" sz="1400" dirty="0" err="1" smtClean="0"/>
              <a:t>Scope</a:t>
            </a:r>
            <a:endParaRPr lang="de-AT" sz="1400" dirty="0"/>
          </a:p>
        </p:txBody>
      </p:sp>
      <p:sp>
        <p:nvSpPr>
          <p:cNvPr id="26" name="Textfeld 25"/>
          <p:cNvSpPr txBox="1"/>
          <p:nvPr/>
        </p:nvSpPr>
        <p:spPr>
          <a:xfrm>
            <a:off x="5081358" y="3772372"/>
            <a:ext cx="1209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/>
              <a:t>Parent Scopes</a:t>
            </a:r>
            <a:endParaRPr lang="de-AT" sz="1400" dirty="0"/>
          </a:p>
        </p:txBody>
      </p:sp>
      <p:cxnSp>
        <p:nvCxnSpPr>
          <p:cNvPr id="28" name="Gerade Verbindung 27"/>
          <p:cNvCxnSpPr/>
          <p:nvPr/>
        </p:nvCxnSpPr>
        <p:spPr>
          <a:xfrm>
            <a:off x="5081358" y="2876029"/>
            <a:ext cx="33123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5081358" y="3596109"/>
            <a:ext cx="33123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>
            <a:stCxn id="41" idx="4"/>
            <a:endCxn id="45" idx="0"/>
          </p:cNvCxnSpPr>
          <p:nvPr/>
        </p:nvCxnSpPr>
        <p:spPr>
          <a:xfrm flipH="1">
            <a:off x="2165687" y="2768017"/>
            <a:ext cx="763769" cy="2160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>
            <a:stCxn id="41" idx="4"/>
            <a:endCxn id="46" idx="0"/>
          </p:cNvCxnSpPr>
          <p:nvPr/>
        </p:nvCxnSpPr>
        <p:spPr>
          <a:xfrm flipH="1">
            <a:off x="2921771" y="2768017"/>
            <a:ext cx="7685" cy="2160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>
            <a:stCxn id="41" idx="4"/>
          </p:cNvCxnSpPr>
          <p:nvPr/>
        </p:nvCxnSpPr>
        <p:spPr>
          <a:xfrm>
            <a:off x="2929456" y="2768017"/>
            <a:ext cx="828092" cy="28338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/>
          <p:cNvSpPr txBox="1"/>
          <p:nvPr/>
        </p:nvSpPr>
        <p:spPr>
          <a:xfrm>
            <a:off x="3585866" y="312137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56" name="Textfeld 55"/>
          <p:cNvSpPr txBox="1"/>
          <p:nvPr/>
        </p:nvSpPr>
        <p:spPr>
          <a:xfrm>
            <a:off x="544854" y="2223601"/>
            <a:ext cx="1522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/>
              <a:t>„Selected Parent</a:t>
            </a:r>
          </a:p>
          <a:p>
            <a:r>
              <a:rPr lang="de-AT" sz="1400" dirty="0" smtClean="0"/>
              <a:t>Population </a:t>
            </a:r>
            <a:r>
              <a:rPr lang="de-AT" sz="1400" dirty="0" err="1" smtClean="0"/>
              <a:t>Scope</a:t>
            </a:r>
            <a:r>
              <a:rPr lang="de-AT" sz="1400" dirty="0" smtClean="0"/>
              <a:t>“</a:t>
            </a:r>
            <a:endParaRPr lang="de-AT" sz="1400" dirty="0"/>
          </a:p>
        </p:txBody>
      </p:sp>
      <p:sp>
        <p:nvSpPr>
          <p:cNvPr id="57" name="Textfeld 56"/>
          <p:cNvSpPr txBox="1"/>
          <p:nvPr/>
        </p:nvSpPr>
        <p:spPr>
          <a:xfrm>
            <a:off x="544854" y="3051403"/>
            <a:ext cx="1209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/>
              <a:t>Parent Scopes</a:t>
            </a:r>
            <a:endParaRPr lang="de-AT" sz="1400" dirty="0"/>
          </a:p>
        </p:txBody>
      </p:sp>
      <p:cxnSp>
        <p:nvCxnSpPr>
          <p:cNvPr id="58" name="Gerade Verbindung 57"/>
          <p:cNvCxnSpPr/>
          <p:nvPr/>
        </p:nvCxnSpPr>
        <p:spPr>
          <a:xfrm>
            <a:off x="616862" y="2876029"/>
            <a:ext cx="33123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winkelte Verbindung 69"/>
          <p:cNvCxnSpPr>
            <a:stCxn id="41" idx="0"/>
            <a:endCxn id="7" idx="0"/>
          </p:cNvCxnSpPr>
          <p:nvPr/>
        </p:nvCxnSpPr>
        <p:spPr>
          <a:xfrm rot="5400000" flipH="1" flipV="1">
            <a:off x="5292404" y="-98987"/>
            <a:ext cx="12700" cy="4725896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winkelte Verbindung 71"/>
          <p:cNvCxnSpPr>
            <a:stCxn id="45" idx="4"/>
            <a:endCxn id="5" idx="4"/>
          </p:cNvCxnSpPr>
          <p:nvPr/>
        </p:nvCxnSpPr>
        <p:spPr>
          <a:xfrm rot="16200000" flipH="1">
            <a:off x="4535344" y="1118439"/>
            <a:ext cx="720080" cy="5459395"/>
          </a:xfrm>
          <a:prstGeom prst="bentConnector3">
            <a:avLst>
              <a:gd name="adj1" fmla="val 16349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Gewinkelte Verbindung 75"/>
          <p:cNvCxnSpPr>
            <a:stCxn id="46" idx="4"/>
            <a:endCxn id="6" idx="4"/>
          </p:cNvCxnSpPr>
          <p:nvPr/>
        </p:nvCxnSpPr>
        <p:spPr>
          <a:xfrm rot="16200000" flipH="1">
            <a:off x="4409330" y="2000537"/>
            <a:ext cx="720080" cy="3695199"/>
          </a:xfrm>
          <a:prstGeom prst="bentConnector3">
            <a:avLst>
              <a:gd name="adj1" fmla="val 13174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3655076" y="1346041"/>
            <a:ext cx="2166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dirty="0" err="1" smtClean="0"/>
              <a:t>ChildrenCreator</a:t>
            </a:r>
            <a:endParaRPr lang="de-AT" sz="2400" dirty="0"/>
          </a:p>
        </p:txBody>
      </p:sp>
      <p:sp>
        <p:nvSpPr>
          <p:cNvPr id="41" name="Ellipse 40"/>
          <p:cNvSpPr/>
          <p:nvPr/>
        </p:nvSpPr>
        <p:spPr>
          <a:xfrm>
            <a:off x="2677428" y="2263961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Ellipse 3"/>
          <p:cNvSpPr/>
          <p:nvPr/>
        </p:nvSpPr>
        <p:spPr>
          <a:xfrm>
            <a:off x="6868998" y="2984041"/>
            <a:ext cx="504056" cy="5040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chemeClr val="bg1"/>
                </a:solidFill>
              </a:rPr>
              <a:t>+</a:t>
            </a:r>
            <a:endParaRPr lang="de-AT" sz="2400" dirty="0">
              <a:solidFill>
                <a:schemeClr val="bg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7373054" y="3704121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Ellipse 5"/>
          <p:cNvSpPr/>
          <p:nvPr/>
        </p:nvSpPr>
        <p:spPr>
          <a:xfrm>
            <a:off x="6364942" y="3704121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/>
          <p:cNvSpPr/>
          <p:nvPr/>
        </p:nvSpPr>
        <p:spPr>
          <a:xfrm>
            <a:off x="7403324" y="2263961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5" name="Ellipse 44"/>
          <p:cNvSpPr/>
          <p:nvPr/>
        </p:nvSpPr>
        <p:spPr>
          <a:xfrm>
            <a:off x="1913659" y="2984041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6" name="Ellipse 45"/>
          <p:cNvSpPr/>
          <p:nvPr/>
        </p:nvSpPr>
        <p:spPr>
          <a:xfrm>
            <a:off x="2669743" y="2984041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909408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FH OÖ Forschungs &amp; Entwicklungs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Beham</dc:creator>
  <cp:lastModifiedBy>Andreas Beham</cp:lastModifiedBy>
  <cp:revision>5</cp:revision>
  <dcterms:created xsi:type="dcterms:W3CDTF">2011-11-21T14:30:12Z</dcterms:created>
  <dcterms:modified xsi:type="dcterms:W3CDTF">2011-11-21T15:25:42Z</dcterms:modified>
</cp:coreProperties>
</file>