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2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390" r:id="rId14"/>
    <p:sldId id="388" r:id="rId15"/>
    <p:sldId id="270" r:id="rId16"/>
    <p:sldId id="288" r:id="rId17"/>
    <p:sldId id="289" r:id="rId18"/>
    <p:sldId id="290" r:id="rId19"/>
    <p:sldId id="291" r:id="rId20"/>
    <p:sldId id="297" r:id="rId21"/>
    <p:sldId id="296" r:id="rId22"/>
    <p:sldId id="299" r:id="rId23"/>
    <p:sldId id="298" r:id="rId24"/>
    <p:sldId id="300" r:id="rId25"/>
    <p:sldId id="294" r:id="rId26"/>
    <p:sldId id="292" r:id="rId27"/>
    <p:sldId id="301" r:id="rId28"/>
    <p:sldId id="307" r:id="rId29"/>
    <p:sldId id="304" r:id="rId30"/>
    <p:sldId id="309" r:id="rId31"/>
    <p:sldId id="302" r:id="rId32"/>
    <p:sldId id="310" r:id="rId33"/>
    <p:sldId id="315" r:id="rId34"/>
    <p:sldId id="316" r:id="rId35"/>
    <p:sldId id="314" r:id="rId36"/>
    <p:sldId id="317" r:id="rId37"/>
    <p:sldId id="303" r:id="rId38"/>
    <p:sldId id="308" r:id="rId39"/>
    <p:sldId id="393" r:id="rId40"/>
    <p:sldId id="305" r:id="rId41"/>
    <p:sldId id="318" r:id="rId42"/>
    <p:sldId id="313" r:id="rId43"/>
    <p:sldId id="312" r:id="rId44"/>
    <p:sldId id="311" r:id="rId45"/>
    <p:sldId id="319" r:id="rId46"/>
    <p:sldId id="320" r:id="rId47"/>
    <p:sldId id="321" r:id="rId48"/>
    <p:sldId id="293" r:id="rId49"/>
    <p:sldId id="322" r:id="rId50"/>
    <p:sldId id="391" r:id="rId51"/>
    <p:sldId id="389" r:id="rId52"/>
    <p:sldId id="323" r:id="rId53"/>
    <p:sldId id="324" r:id="rId54"/>
    <p:sldId id="330" r:id="rId55"/>
    <p:sldId id="331" r:id="rId56"/>
    <p:sldId id="332" r:id="rId57"/>
    <p:sldId id="345" r:id="rId58"/>
    <p:sldId id="344" r:id="rId59"/>
    <p:sldId id="343" r:id="rId60"/>
    <p:sldId id="342" r:id="rId61"/>
    <p:sldId id="341" r:id="rId62"/>
    <p:sldId id="340" r:id="rId63"/>
    <p:sldId id="339" r:id="rId64"/>
    <p:sldId id="338" r:id="rId65"/>
    <p:sldId id="337" r:id="rId66"/>
    <p:sldId id="336" r:id="rId67"/>
    <p:sldId id="335" r:id="rId68"/>
    <p:sldId id="358" r:id="rId69"/>
    <p:sldId id="394" r:id="rId70"/>
    <p:sldId id="356" r:id="rId71"/>
    <p:sldId id="355" r:id="rId72"/>
    <p:sldId id="354" r:id="rId73"/>
    <p:sldId id="353" r:id="rId74"/>
    <p:sldId id="352" r:id="rId75"/>
    <p:sldId id="351" r:id="rId76"/>
    <p:sldId id="350" r:id="rId77"/>
    <p:sldId id="349" r:id="rId78"/>
    <p:sldId id="348" r:id="rId79"/>
    <p:sldId id="347" r:id="rId80"/>
    <p:sldId id="380" r:id="rId81"/>
    <p:sldId id="379" r:id="rId82"/>
    <p:sldId id="378" r:id="rId83"/>
    <p:sldId id="377" r:id="rId84"/>
    <p:sldId id="376" r:id="rId85"/>
    <p:sldId id="375" r:id="rId86"/>
    <p:sldId id="37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373" r:id="rId98"/>
    <p:sldId id="372" r:id="rId99"/>
    <p:sldId id="371" r:id="rId100"/>
    <p:sldId id="405" r:id="rId101"/>
    <p:sldId id="381" r:id="rId102"/>
    <p:sldId id="361" r:id="rId103"/>
    <p:sldId id="387" r:id="rId104"/>
    <p:sldId id="386" r:id="rId105"/>
    <p:sldId id="385" r:id="rId106"/>
    <p:sldId id="384" r:id="rId107"/>
    <p:sldId id="383" r:id="rId108"/>
    <p:sldId id="382" r:id="rId109"/>
    <p:sldId id="406" r:id="rId110"/>
    <p:sldId id="407" r:id="rId111"/>
    <p:sldId id="408" r:id="rId112"/>
    <p:sldId id="409" r:id="rId113"/>
    <p:sldId id="410" r:id="rId114"/>
    <p:sldId id="392" r:id="rId115"/>
    <p:sldId id="326" r:id="rId116"/>
    <p:sldId id="329" r:id="rId117"/>
    <p:sldId id="278" r:id="rId118"/>
    <p:sldId id="327" r:id="rId119"/>
    <p:sldId id="328" r:id="rId120"/>
    <p:sldId id="281" r:id="rId1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8" d="100"/>
          <a:sy n="128" d="100"/>
        </p:scale>
        <p:origin x="-12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29.04.2012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image" Target="../media/image10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6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Evolution Strategy</a:t>
            </a:r>
          </a:p>
          <a:p>
            <a:r>
              <a:rPr lang="en-US" dirty="0" smtClean="0"/>
              <a:t>Genetic Algorithm</a:t>
            </a:r>
          </a:p>
          <a:p>
            <a:r>
              <a:rPr lang="en-US" dirty="0" smtClean="0"/>
              <a:t>Genetic Programming</a:t>
            </a:r>
          </a:p>
          <a:p>
            <a:r>
              <a:rPr lang="en-US" dirty="0" smtClean="0"/>
              <a:t>Island </a:t>
            </a:r>
            <a:r>
              <a:rPr lang="en-US" dirty="0"/>
              <a:t>Genetic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Offspring Selection 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Local Search</a:t>
            </a:r>
          </a:p>
          <a:p>
            <a:r>
              <a:rPr lang="en-US" dirty="0" smtClean="0"/>
              <a:t>NSGA-II</a:t>
            </a:r>
          </a:p>
          <a:p>
            <a:r>
              <a:rPr lang="en-US" dirty="0" smtClean="0"/>
              <a:t>Offspring Selection Genetic Algorithm</a:t>
            </a:r>
          </a:p>
          <a:p>
            <a:r>
              <a:rPr lang="en-US" dirty="0" smtClean="0"/>
              <a:t>Particle Swarm Optimization</a:t>
            </a:r>
          </a:p>
          <a:p>
            <a:r>
              <a:rPr lang="en-US" dirty="0" smtClean="0"/>
              <a:t>Robust Taboo Search</a:t>
            </a:r>
            <a:endParaRPr lang="en-US" dirty="0"/>
          </a:p>
          <a:p>
            <a:r>
              <a:rPr lang="en-US" dirty="0"/>
              <a:t>SASEGASA</a:t>
            </a:r>
          </a:p>
          <a:p>
            <a:r>
              <a:rPr lang="en-US" dirty="0" smtClean="0"/>
              <a:t>Simulated </a:t>
            </a:r>
            <a:r>
              <a:rPr lang="en-US" dirty="0"/>
              <a:t>Annealing</a:t>
            </a:r>
          </a:p>
          <a:p>
            <a:r>
              <a:rPr lang="en-US" dirty="0" err="1"/>
              <a:t>Tabu</a:t>
            </a:r>
            <a:r>
              <a:rPr lang="en-US" dirty="0"/>
              <a:t>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User-defined Algorithm</a:t>
            </a:r>
          </a:p>
          <a:p>
            <a:r>
              <a:rPr lang="en-US" dirty="0" smtClean="0"/>
              <a:t>Variable Neighborhood Search</a:t>
            </a:r>
          </a:p>
          <a:p>
            <a:r>
              <a:rPr lang="en-US" dirty="0" smtClean="0"/>
              <a:t>Performance Benchmarks</a:t>
            </a:r>
          </a:p>
          <a:p>
            <a:r>
              <a:rPr lang="en-US" dirty="0" smtClean="0"/>
              <a:t>Cross Validation</a:t>
            </a:r>
          </a:p>
          <a:p>
            <a:r>
              <a:rPr lang="en-US" dirty="0" smtClean="0"/>
              <a:t>k-Means</a:t>
            </a:r>
          </a:p>
          <a:p>
            <a:r>
              <a:rPr lang="en-US" dirty="0" smtClean="0"/>
              <a:t>Linear </a:t>
            </a:r>
            <a:r>
              <a:rPr lang="en-US" dirty="0" err="1" smtClean="0"/>
              <a:t>Discriminant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Linear Regression</a:t>
            </a:r>
          </a:p>
          <a:p>
            <a:r>
              <a:rPr lang="en-US" dirty="0" smtClean="0"/>
              <a:t>Multinomial </a:t>
            </a:r>
            <a:r>
              <a:rPr lang="en-US" dirty="0" err="1" smtClean="0"/>
              <a:t>Logit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Nearest Neighbor Regression and Classification</a:t>
            </a:r>
          </a:p>
          <a:p>
            <a:r>
              <a:rPr lang="en-US" dirty="0" smtClean="0"/>
              <a:t>Neural Network Regression and Classification</a:t>
            </a:r>
          </a:p>
          <a:p>
            <a:r>
              <a:rPr lang="en-US" dirty="0" smtClean="0"/>
              <a:t>Random Forest Regression and Classification</a:t>
            </a:r>
          </a:p>
          <a:p>
            <a:r>
              <a:rPr lang="en-US" dirty="0" smtClean="0"/>
              <a:t>Support Vector Regression and Classification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04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Assignment</a:t>
            </a:r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Function</a:t>
            </a:r>
          </a:p>
          <a:p>
            <a:r>
              <a:rPr lang="en-US" dirty="0" smtClean="0"/>
              <a:t>Symbolic Classification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Traveling 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3.3.6 released on January 3rd, 2012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3.3.6</a:t>
            </a:r>
          </a:p>
          <a:p>
            <a:pPr lvl="2"/>
            <a:r>
              <a:rPr lang="en-US" dirty="0" smtClean="0"/>
              <a:t>released on January 3rd, 2012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3.3.6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http://dev.heuristiclab.com/svn/hl/core/tags/3.3.6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94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3.3.6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3204</Words>
  <Application>Microsoft Office PowerPoint</Application>
  <PresentationFormat>On-screen Show (4:3)</PresentationFormat>
  <Paragraphs>1063</Paragraphs>
  <Slides>120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1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140</cp:revision>
  <dcterms:created xsi:type="dcterms:W3CDTF">2011-02-08T10:23:16Z</dcterms:created>
  <dcterms:modified xsi:type="dcterms:W3CDTF">2012-04-29T01:31:47Z</dcterms:modified>
</cp:coreProperties>
</file>