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4F67-1B18-4569-A6DA-D49FA4130B07}" type="datetimeFigureOut">
              <a:rPr lang="de-AT" smtClean="0"/>
              <a:pPr/>
              <a:t>29.05.2011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5725716" y="5013176"/>
            <a:ext cx="792088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SendFinished</a:t>
            </a:r>
            <a:endParaRPr lang="de-AT" sz="800" dirty="0" smtClean="0"/>
          </a:p>
          <a:p>
            <a:pPr algn="ctr"/>
            <a:r>
              <a:rPr lang="de-AT" sz="800" dirty="0" smtClean="0"/>
              <a:t>Job</a:t>
            </a:r>
            <a:endParaRPr lang="de-AT" sz="800" dirty="0"/>
          </a:p>
        </p:txBody>
      </p:sp>
      <p:sp>
        <p:nvSpPr>
          <p:cNvPr id="82" name="Rectangle 81"/>
          <p:cNvSpPr/>
          <p:nvPr/>
        </p:nvSpPr>
        <p:spPr>
          <a:xfrm>
            <a:off x="4573588" y="5013176"/>
            <a:ext cx="792088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SendFinished</a:t>
            </a:r>
            <a:endParaRPr lang="de-AT" sz="800" dirty="0" smtClean="0"/>
          </a:p>
          <a:p>
            <a:pPr algn="ctr"/>
            <a:r>
              <a:rPr lang="de-AT" sz="800" dirty="0" smtClean="0"/>
              <a:t>Job</a:t>
            </a:r>
            <a:endParaRPr lang="de-AT" sz="800" dirty="0"/>
          </a:p>
        </p:txBody>
      </p:sp>
      <p:sp>
        <p:nvSpPr>
          <p:cNvPr id="62" name="Rectangle 61"/>
          <p:cNvSpPr/>
          <p:nvPr/>
        </p:nvSpPr>
        <p:spPr>
          <a:xfrm>
            <a:off x="2341340" y="3789040"/>
            <a:ext cx="504056" cy="144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AddJob</a:t>
            </a:r>
            <a:endParaRPr lang="de-AT" sz="800" dirty="0"/>
          </a:p>
        </p:txBody>
      </p:sp>
      <p:sp>
        <p:nvSpPr>
          <p:cNvPr id="68" name="Rectangle 67"/>
          <p:cNvSpPr/>
          <p:nvPr/>
        </p:nvSpPr>
        <p:spPr>
          <a:xfrm>
            <a:off x="2773388" y="3573016"/>
            <a:ext cx="648072" cy="144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AssignJob</a:t>
            </a:r>
            <a:endParaRPr lang="de-AT" sz="800" dirty="0"/>
          </a:p>
        </p:txBody>
      </p:sp>
      <p:sp>
        <p:nvSpPr>
          <p:cNvPr id="67" name="Rectangle 66"/>
          <p:cNvSpPr/>
          <p:nvPr/>
        </p:nvSpPr>
        <p:spPr>
          <a:xfrm>
            <a:off x="1261220" y="2708920"/>
            <a:ext cx="648072" cy="144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UploadJob</a:t>
            </a:r>
            <a:endParaRPr lang="de-AT" sz="800" dirty="0"/>
          </a:p>
        </p:txBody>
      </p:sp>
      <p:sp>
        <p:nvSpPr>
          <p:cNvPr id="59" name="Rectangle 58"/>
          <p:cNvSpPr/>
          <p:nvPr/>
        </p:nvSpPr>
        <p:spPr>
          <a:xfrm>
            <a:off x="1909292" y="2924944"/>
            <a:ext cx="5328592" cy="144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5" name="Straight Connector 4"/>
          <p:cNvCxnSpPr/>
          <p:nvPr/>
        </p:nvCxnSpPr>
        <p:spPr>
          <a:xfrm>
            <a:off x="973188" y="2996952"/>
            <a:ext cx="77048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0" idx="3"/>
          </p:cNvCxnSpPr>
          <p:nvPr/>
        </p:nvCxnSpPr>
        <p:spPr>
          <a:xfrm>
            <a:off x="1003276" y="4045714"/>
            <a:ext cx="7674768" cy="3135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45196" y="5445224"/>
            <a:ext cx="77048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7612" y="2780928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Client</a:t>
            </a:r>
            <a:endParaRPr lang="de-AT" dirty="0"/>
          </a:p>
        </p:txBody>
      </p:sp>
      <p:sp>
        <p:nvSpPr>
          <p:cNvPr id="10" name="TextBox 9"/>
          <p:cNvSpPr txBox="1"/>
          <p:nvPr/>
        </p:nvSpPr>
        <p:spPr>
          <a:xfrm>
            <a:off x="217612" y="3861048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Server</a:t>
            </a:r>
            <a:endParaRPr lang="de-AT" dirty="0"/>
          </a:p>
        </p:txBody>
      </p:sp>
      <p:sp>
        <p:nvSpPr>
          <p:cNvPr id="12" name="TextBox 11"/>
          <p:cNvSpPr txBox="1"/>
          <p:nvPr/>
        </p:nvSpPr>
        <p:spPr>
          <a:xfrm>
            <a:off x="217612" y="5229200"/>
            <a:ext cx="6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Slave</a:t>
            </a:r>
            <a:endParaRPr lang="de-AT" dirty="0"/>
          </a:p>
        </p:txBody>
      </p:sp>
      <p:sp>
        <p:nvSpPr>
          <p:cNvPr id="18" name="Rectangle 17"/>
          <p:cNvSpPr/>
          <p:nvPr/>
        </p:nvSpPr>
        <p:spPr>
          <a:xfrm>
            <a:off x="1045196" y="2132856"/>
            <a:ext cx="86409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Offline</a:t>
            </a:r>
            <a:endParaRPr lang="de-AT" dirty="0"/>
          </a:p>
        </p:txBody>
      </p:sp>
      <p:sp>
        <p:nvSpPr>
          <p:cNvPr id="19" name="Rectangle 18"/>
          <p:cNvSpPr/>
          <p:nvPr/>
        </p:nvSpPr>
        <p:spPr>
          <a:xfrm>
            <a:off x="1909292" y="2132856"/>
            <a:ext cx="43204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20" name="Rectangle 19"/>
          <p:cNvSpPr/>
          <p:nvPr/>
        </p:nvSpPr>
        <p:spPr>
          <a:xfrm>
            <a:off x="1045196" y="2924944"/>
            <a:ext cx="864096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ectangle 20"/>
          <p:cNvSpPr/>
          <p:nvPr/>
        </p:nvSpPr>
        <p:spPr>
          <a:xfrm>
            <a:off x="2341340" y="4005064"/>
            <a:ext cx="1080120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Rectangle 21"/>
          <p:cNvSpPr/>
          <p:nvPr/>
        </p:nvSpPr>
        <p:spPr>
          <a:xfrm>
            <a:off x="3781500" y="5373216"/>
            <a:ext cx="1944216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0" name="Rectangle 29"/>
          <p:cNvSpPr/>
          <p:nvPr/>
        </p:nvSpPr>
        <p:spPr>
          <a:xfrm>
            <a:off x="2341340" y="2132856"/>
            <a:ext cx="1080120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Waiting</a:t>
            </a:r>
            <a:endParaRPr lang="de-AT" dirty="0"/>
          </a:p>
        </p:txBody>
      </p:sp>
      <p:sp>
        <p:nvSpPr>
          <p:cNvPr id="31" name="Rectangle 30"/>
          <p:cNvSpPr/>
          <p:nvPr/>
        </p:nvSpPr>
        <p:spPr>
          <a:xfrm>
            <a:off x="3421460" y="2132856"/>
            <a:ext cx="36004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46" name="Rectangle 45"/>
          <p:cNvSpPr/>
          <p:nvPr/>
        </p:nvSpPr>
        <p:spPr>
          <a:xfrm>
            <a:off x="3781500" y="2132856"/>
            <a:ext cx="158417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Calculating</a:t>
            </a:r>
            <a:endParaRPr lang="de-AT" dirty="0"/>
          </a:p>
        </p:txBody>
      </p:sp>
      <p:sp>
        <p:nvSpPr>
          <p:cNvPr id="47" name="Rectangle 46"/>
          <p:cNvSpPr/>
          <p:nvPr/>
        </p:nvSpPr>
        <p:spPr>
          <a:xfrm>
            <a:off x="5365676" y="2132856"/>
            <a:ext cx="36004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49" name="Rectangle 48"/>
          <p:cNvSpPr/>
          <p:nvPr/>
        </p:nvSpPr>
        <p:spPr>
          <a:xfrm>
            <a:off x="5725716" y="2132856"/>
            <a:ext cx="302433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Finished</a:t>
            </a:r>
            <a:endParaRPr lang="de-AT" dirty="0"/>
          </a:p>
        </p:txBody>
      </p:sp>
      <p:sp>
        <p:nvSpPr>
          <p:cNvPr id="58" name="Rectangle 57"/>
          <p:cNvSpPr/>
          <p:nvPr/>
        </p:nvSpPr>
        <p:spPr>
          <a:xfrm>
            <a:off x="7237884" y="2924944"/>
            <a:ext cx="1296144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60" name="Straight Arrow Connector 59"/>
          <p:cNvCxnSpPr>
            <a:endCxn id="58" idx="1"/>
          </p:cNvCxnSpPr>
          <p:nvPr/>
        </p:nvCxnSpPr>
        <p:spPr>
          <a:xfrm rot="5400000" flipH="1" flipV="1">
            <a:off x="5869732" y="4077072"/>
            <a:ext cx="2448272" cy="288032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0" idx="1"/>
            <a:endCxn id="18" idx="1"/>
          </p:cNvCxnSpPr>
          <p:nvPr/>
        </p:nvCxnSpPr>
        <p:spPr>
          <a:xfrm rot="10800000">
            <a:off x="1045196" y="2276872"/>
            <a:ext cx="1588" cy="72008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0" idx="3"/>
            <a:endCxn id="19" idx="1"/>
          </p:cNvCxnSpPr>
          <p:nvPr/>
        </p:nvCxnSpPr>
        <p:spPr>
          <a:xfrm flipV="1">
            <a:off x="1909292" y="2276872"/>
            <a:ext cx="1588" cy="72008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1" idx="1"/>
            <a:endCxn id="30" idx="1"/>
          </p:cNvCxnSpPr>
          <p:nvPr/>
        </p:nvCxnSpPr>
        <p:spPr>
          <a:xfrm rot="10800000">
            <a:off x="2341340" y="2276872"/>
            <a:ext cx="1588" cy="180020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1" idx="3"/>
            <a:endCxn id="31" idx="1"/>
          </p:cNvCxnSpPr>
          <p:nvPr/>
        </p:nvCxnSpPr>
        <p:spPr>
          <a:xfrm flipV="1">
            <a:off x="3421460" y="2276872"/>
            <a:ext cx="1588" cy="180020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3"/>
            <a:endCxn id="21" idx="1"/>
          </p:cNvCxnSpPr>
          <p:nvPr/>
        </p:nvCxnSpPr>
        <p:spPr>
          <a:xfrm>
            <a:off x="1909292" y="2996952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3781500" y="5013176"/>
            <a:ext cx="648072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DetermineAction</a:t>
            </a:r>
            <a:endParaRPr lang="de-AT" sz="800" dirty="0"/>
          </a:p>
        </p:txBody>
      </p:sp>
      <p:cxnSp>
        <p:nvCxnSpPr>
          <p:cNvPr id="70" name="Straight Arrow Connector 69"/>
          <p:cNvCxnSpPr>
            <a:stCxn id="22" idx="1"/>
            <a:endCxn id="46" idx="1"/>
          </p:cNvCxnSpPr>
          <p:nvPr/>
        </p:nvCxnSpPr>
        <p:spPr>
          <a:xfrm rot="10800000">
            <a:off x="3781500" y="2276872"/>
            <a:ext cx="1588" cy="3168352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2" idx="1"/>
          </p:cNvCxnSpPr>
          <p:nvPr/>
        </p:nvCxnSpPr>
        <p:spPr>
          <a:xfrm>
            <a:off x="3421460" y="4077072"/>
            <a:ext cx="360040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47" idx="1"/>
          </p:cNvCxnSpPr>
          <p:nvPr/>
        </p:nvCxnSpPr>
        <p:spPr>
          <a:xfrm rot="5400000" flipH="1" flipV="1">
            <a:off x="3781500" y="3861048"/>
            <a:ext cx="3168352" cy="1588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22" idx="3"/>
            <a:endCxn id="49" idx="1"/>
          </p:cNvCxnSpPr>
          <p:nvPr/>
        </p:nvCxnSpPr>
        <p:spPr>
          <a:xfrm flipV="1">
            <a:off x="5725716" y="2276872"/>
            <a:ext cx="1588" cy="3168352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17612" y="332656"/>
            <a:ext cx="32941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Control over job:</a:t>
            </a:r>
          </a:p>
          <a:p>
            <a:r>
              <a:rPr lang="de-AT" dirty="0" smtClean="0"/>
              <a:t>Shift of job control:</a:t>
            </a:r>
          </a:p>
          <a:p>
            <a:r>
              <a:rPr lang="de-AT" dirty="0" smtClean="0"/>
              <a:t>Method which changes job state:</a:t>
            </a:r>
          </a:p>
          <a:p>
            <a:endParaRPr lang="de-AT" dirty="0"/>
          </a:p>
        </p:txBody>
      </p:sp>
      <p:sp>
        <p:nvSpPr>
          <p:cNvPr id="38" name="Rectangle 37"/>
          <p:cNvSpPr/>
          <p:nvPr/>
        </p:nvSpPr>
        <p:spPr>
          <a:xfrm>
            <a:off x="1980146" y="445314"/>
            <a:ext cx="1080120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9" name="Rectangle 38"/>
          <p:cNvSpPr/>
          <p:nvPr/>
        </p:nvSpPr>
        <p:spPr>
          <a:xfrm>
            <a:off x="3459052" y="933925"/>
            <a:ext cx="648072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smtClean="0"/>
              <a:t>Method</a:t>
            </a:r>
            <a:endParaRPr lang="de-AT" sz="800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158374" y="679648"/>
            <a:ext cx="114580" cy="2531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348880"/>
            <a:ext cx="8916520" cy="357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4464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FH-Hagenberg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S0920454044</dc:creator>
  <cp:lastModifiedBy>christoph</cp:lastModifiedBy>
  <cp:revision>8</cp:revision>
  <dcterms:created xsi:type="dcterms:W3CDTF">2011-03-07T09:10:11Z</dcterms:created>
  <dcterms:modified xsi:type="dcterms:W3CDTF">2011-05-29T06:38:07Z</dcterms:modified>
</cp:coreProperties>
</file>