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61214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52" y="84"/>
      </p:cViewPr>
      <p:guideLst>
        <p:guide orient="horz" pos="192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5118" y="1901602"/>
            <a:ext cx="10711339" cy="13121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236" y="3468793"/>
            <a:ext cx="8821103" cy="1564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3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590638" y="218217"/>
            <a:ext cx="3907363" cy="46633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8547" y="218217"/>
            <a:ext cx="11512064" cy="46633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10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5437" y="3933567"/>
            <a:ext cx="10711339" cy="12157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5437" y="2594511"/>
            <a:ext cx="10711339" cy="13390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1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8547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788286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370230"/>
            <a:ext cx="5567884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079" y="1941278"/>
            <a:ext cx="5567884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01426" y="1370230"/>
            <a:ext cx="5570071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01426" y="1941278"/>
            <a:ext cx="5570071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6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74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4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80" y="243723"/>
            <a:ext cx="4145831" cy="1037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6866" y="243723"/>
            <a:ext cx="7044630" cy="52244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080" y="1280960"/>
            <a:ext cx="4145831" cy="4187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9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9997" y="4284980"/>
            <a:ext cx="7560945" cy="505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469997" y="546958"/>
            <a:ext cx="7560945" cy="367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469997" y="4790846"/>
            <a:ext cx="7560945" cy="7184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3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428327"/>
            <a:ext cx="11341418" cy="40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3007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0FE-B93C-406E-B648-E21175039D10}" type="datetimeFigureOut">
              <a:rPr lang="de-AT" smtClean="0"/>
              <a:t>09.03.2015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5538" y="5673631"/>
            <a:ext cx="3990499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3112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4EB-E929-4A40-B56C-0BAF6B5B0A8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06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8"/>
          <p:cNvSpPr/>
          <p:nvPr/>
        </p:nvSpPr>
        <p:spPr>
          <a:xfrm>
            <a:off x="3204443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Collections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6660827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Persistence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8461027" y="3355932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MainForm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8" name="Rectangle 41"/>
          <p:cNvSpPr/>
          <p:nvPr/>
        </p:nvSpPr>
        <p:spPr>
          <a:xfrm>
            <a:off x="8461027" y="295268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WindowsForms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9" name="Rectangle 43"/>
          <p:cNvSpPr/>
          <p:nvPr/>
        </p:nvSpPr>
        <p:spPr>
          <a:xfrm>
            <a:off x="1477032" y="2369423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0" name="Rectangle 44"/>
          <p:cNvSpPr/>
          <p:nvPr/>
        </p:nvSpPr>
        <p:spPr>
          <a:xfrm>
            <a:off x="3205224" y="2369423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Data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1" name="Rectangle 45"/>
          <p:cNvSpPr/>
          <p:nvPr/>
        </p:nvSpPr>
        <p:spPr>
          <a:xfrm>
            <a:off x="4933416" y="2369423"/>
            <a:ext cx="1656184" cy="318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Parameters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2" name="Rectangle 46"/>
          <p:cNvSpPr/>
          <p:nvPr/>
        </p:nvSpPr>
        <p:spPr>
          <a:xfrm>
            <a:off x="4936000" y="1920902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Operators.*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6661608" y="1908570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4" name="Rectangle 48"/>
          <p:cNvSpPr/>
          <p:nvPr/>
        </p:nvSpPr>
        <p:spPr>
          <a:xfrm>
            <a:off x="1475469" y="190857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*Engine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5" name="Rectangle 49"/>
          <p:cNvSpPr/>
          <p:nvPr/>
        </p:nvSpPr>
        <p:spPr>
          <a:xfrm>
            <a:off x="3204443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Encodings.*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4932635" y="900460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Problems.*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6660827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Algorithms.*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1475469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Analysis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8461027" y="1908570"/>
            <a:ext cx="1660521" cy="3312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GraphVisualization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2" name="Rectangle 56"/>
          <p:cNvSpPr/>
          <p:nvPr/>
        </p:nvSpPr>
        <p:spPr>
          <a:xfrm>
            <a:off x="4938370" y="3355934"/>
            <a:ext cx="1656184" cy="331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Tracing/Logging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3" name="Rectangle 57"/>
          <p:cNvSpPr/>
          <p:nvPr/>
        </p:nvSpPr>
        <p:spPr>
          <a:xfrm>
            <a:off x="3204443" y="133250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Selection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4" name="Rectangle 58"/>
          <p:cNvSpPr/>
          <p:nvPr/>
        </p:nvSpPr>
        <p:spPr>
          <a:xfrm>
            <a:off x="1475469" y="133250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Random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5" name="Rectangle 59"/>
          <p:cNvSpPr/>
          <p:nvPr/>
        </p:nvSpPr>
        <p:spPr>
          <a:xfrm>
            <a:off x="6661608" y="2369423"/>
            <a:ext cx="1661528" cy="3104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>
                <a:cs typeface="Arial" pitchFamily="34" charset="0"/>
              </a:rPr>
              <a:t>Instances.*</a:t>
            </a:r>
          </a:p>
        </p:txBody>
      </p:sp>
      <p:sp>
        <p:nvSpPr>
          <p:cNvPr id="26" name="Rectangle 60"/>
          <p:cNvSpPr/>
          <p:nvPr/>
        </p:nvSpPr>
        <p:spPr>
          <a:xfrm>
            <a:off x="8461027" y="2369423"/>
            <a:ext cx="1660521" cy="3104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Optimizer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10190672" y="3355931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ControlExtensions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8" name="Rectangle 64"/>
          <p:cNvSpPr/>
          <p:nvPr/>
        </p:nvSpPr>
        <p:spPr>
          <a:xfrm>
            <a:off x="4932635" y="1332508"/>
            <a:ext cx="3389330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Optimization.Operators</a:t>
            </a:r>
            <a:endParaRPr lang="de-AT" sz="1400" dirty="0" smtClean="0">
              <a:cs typeface="Arial" pitchFamily="34" charset="0"/>
            </a:endParaRPr>
          </a:p>
        </p:txBody>
      </p:sp>
      <p:sp>
        <p:nvSpPr>
          <p:cNvPr id="29" name="Rectangle 65"/>
          <p:cNvSpPr/>
          <p:nvPr/>
        </p:nvSpPr>
        <p:spPr>
          <a:xfrm>
            <a:off x="1476251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Clients.Common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10190672" y="2952688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CodeEditor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1" name="Rectangle 67"/>
          <p:cNvSpPr/>
          <p:nvPr/>
        </p:nvSpPr>
        <p:spPr>
          <a:xfrm>
            <a:off x="3205125" y="1920898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Scripting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3" name="Textfeld 20"/>
          <p:cNvSpPr txBox="1"/>
          <p:nvPr/>
        </p:nvSpPr>
        <p:spPr>
          <a:xfrm>
            <a:off x="8389019" y="5179591"/>
            <a:ext cx="34563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4" name="Textfeld 39"/>
          <p:cNvSpPr txBox="1"/>
          <p:nvPr/>
        </p:nvSpPr>
        <p:spPr>
          <a:xfrm>
            <a:off x="1476251" y="5179591"/>
            <a:ext cx="691276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Models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35" name="Straight Connector 72"/>
          <p:cNvCxnSpPr/>
          <p:nvPr/>
        </p:nvCxnSpPr>
        <p:spPr>
          <a:xfrm>
            <a:off x="8389019" y="252388"/>
            <a:ext cx="0" cy="5194088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684163" y="2812593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684163" y="1798197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63"/>
          <p:cNvSpPr/>
          <p:nvPr/>
        </p:nvSpPr>
        <p:spPr>
          <a:xfrm flipH="1">
            <a:off x="10190672" y="900460"/>
            <a:ext cx="1655122" cy="1779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*.Views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3" name="Textfeld 39"/>
          <p:cNvSpPr txBox="1"/>
          <p:nvPr/>
        </p:nvSpPr>
        <p:spPr>
          <a:xfrm rot="16200000">
            <a:off x="276218" y="3375035"/>
            <a:ext cx="141170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Base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4" name="Textfeld 39"/>
          <p:cNvSpPr txBox="1"/>
          <p:nvPr/>
        </p:nvSpPr>
        <p:spPr>
          <a:xfrm rot="16200000">
            <a:off x="469635" y="2156746"/>
            <a:ext cx="1024871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5" name="Textfeld 39"/>
          <p:cNvSpPr txBox="1"/>
          <p:nvPr/>
        </p:nvSpPr>
        <p:spPr>
          <a:xfrm rot="16200000">
            <a:off x="281176" y="943412"/>
            <a:ext cx="140179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" name="Rectangle 37"/>
          <p:cNvSpPr/>
          <p:nvPr/>
        </p:nvSpPr>
        <p:spPr>
          <a:xfrm>
            <a:off x="1476251" y="3787981"/>
            <a:ext cx="10369152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Common, Resources, </a:t>
            </a:r>
            <a:r>
              <a:rPr lang="de-AT" sz="1400" dirty="0" err="1" smtClean="0">
                <a:cs typeface="Arial" pitchFamily="34" charset="0"/>
              </a:rPr>
              <a:t>External</a:t>
            </a:r>
            <a:r>
              <a:rPr lang="de-AT" sz="1400" dirty="0" smtClean="0">
                <a:cs typeface="Arial" pitchFamily="34" charset="0"/>
              </a:rPr>
              <a:t> Libraries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1476251" y="4347571"/>
            <a:ext cx="10369544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PluginInfrastructure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1476251" y="4779618"/>
            <a:ext cx="10369544" cy="331237"/>
          </a:xfrm>
          <a:prstGeom prst="rect">
            <a:avLst/>
          </a:prstGeom>
          <a:pattFill prst="pct25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Microsoft .NET </a:t>
            </a:r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4.5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ectangle 68"/>
          <p:cNvSpPr/>
          <p:nvPr/>
        </p:nvSpPr>
        <p:spPr>
          <a:xfrm>
            <a:off x="1476251" y="396404"/>
            <a:ext cx="10369543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Unit Tests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452987" y="4609973"/>
            <a:ext cx="105817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Foundation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41" name="Gerade Verbindung 35"/>
          <p:cNvCxnSpPr/>
          <p:nvPr/>
        </p:nvCxnSpPr>
        <p:spPr>
          <a:xfrm>
            <a:off x="684163" y="4234775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Benutzerdefiniert</PresentationFormat>
  <Paragraphs>36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scheibenpflug.a@gmail.com</cp:lastModifiedBy>
  <cp:revision>10</cp:revision>
  <dcterms:created xsi:type="dcterms:W3CDTF">2012-04-10T11:48:30Z</dcterms:created>
  <dcterms:modified xsi:type="dcterms:W3CDTF">2015-03-09T19:52:42Z</dcterms:modified>
</cp:coreProperties>
</file>