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55" d="100"/>
          <a:sy n="155" d="100"/>
        </p:scale>
        <p:origin x="118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24.07.2016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4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</a:t>
            </a:r>
            <a:r>
              <a:rPr lang="en-US" sz="1200" dirty="0" smtClean="0"/>
              <a:t>Algorithm (OSGA)</a:t>
            </a:r>
            <a:endParaRPr lang="en-US" sz="1200" dirty="0"/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 smtClean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Aged-Layered Population Structure (ALPS)</a:t>
            </a:r>
            <a:endParaRPr lang="en-US" sz="1200" dirty="0"/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</a:t>
            </a:r>
          </a:p>
          <a:p>
            <a:r>
              <a:rPr lang="en-US" sz="1200" dirty="0" smtClean="0"/>
              <a:t>Gradient Boosted Trees</a:t>
            </a:r>
            <a:endParaRPr lang="en-US" sz="1200" dirty="0" smtClean="0"/>
          </a:p>
          <a:p>
            <a:r>
              <a:rPr lang="en-US" sz="1200" dirty="0" smtClean="0"/>
              <a:t>Gradient Boosted Regression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23317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 smtClean="0"/>
              <a:t>Traveling </a:t>
            </a:r>
            <a:r>
              <a:rPr lang="en-US" sz="1400" dirty="0"/>
              <a:t>Salesman</a:t>
            </a:r>
          </a:p>
          <a:p>
            <a:r>
              <a:rPr lang="en-US" sz="1400" dirty="0" smtClean="0"/>
              <a:t>Probabilistic Traveling Salesman</a:t>
            </a:r>
          </a:p>
          <a:p>
            <a:r>
              <a:rPr lang="en-US" sz="1400" dirty="0" smtClean="0"/>
              <a:t>Vehicle </a:t>
            </a:r>
            <a:r>
              <a:rPr lang="en-US" sz="1400" dirty="0"/>
              <a:t>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</a:p>
          <a:p>
            <a:r>
              <a:rPr lang="en-US" sz="1400" dirty="0" smtClean="0"/>
              <a:t>Bin Packing</a:t>
            </a:r>
          </a:p>
          <a:p>
            <a:r>
              <a:rPr lang="en-US" sz="1400" dirty="0" smtClean="0"/>
              <a:t>NK[P,Q]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 smtClean="0"/>
              <a:t>OneMax</a:t>
            </a:r>
            <a:endParaRPr lang="en-US" sz="1400" dirty="0" smtClean="0"/>
          </a:p>
          <a:p>
            <a:r>
              <a:rPr lang="en-US" sz="1400" dirty="0" smtClean="0"/>
              <a:t>Orienteering</a:t>
            </a:r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 smtClean="0"/>
              <a:t>trap</a:t>
            </a:r>
            <a:endParaRPr lang="de-AT" sz="1400" dirty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r>
              <a:rPr lang="de-AT" sz="1400" dirty="0"/>
              <a:t> </a:t>
            </a:r>
            <a:r>
              <a:rPr lang="de-AT" sz="1400" dirty="0" err="1" smtClean="0"/>
              <a:t>step</a:t>
            </a:r>
            <a:endParaRPr lang="de-AT" sz="1400" dirty="0"/>
          </a:p>
          <a:p>
            <a:r>
              <a:rPr lang="de-AT" sz="1400" dirty="0" smtClean="0"/>
              <a:t>HIFF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23317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</a:t>
            </a:r>
            <a:r>
              <a:rPr lang="en-US" sz="1400" dirty="0" smtClean="0"/>
              <a:t>Mower</a:t>
            </a:r>
          </a:p>
          <a:p>
            <a:r>
              <a:rPr lang="en-US" sz="1400" dirty="0" err="1" smtClean="0"/>
              <a:t>Robocode</a:t>
            </a:r>
            <a:endParaRPr lang="en-US" sz="1400" dirty="0" smtClean="0"/>
          </a:p>
          <a:p>
            <a:r>
              <a:rPr lang="en-US" sz="1400" dirty="0" smtClean="0"/>
              <a:t>Grammatical </a:t>
            </a:r>
            <a:r>
              <a:rPr lang="en-US" sz="1400" dirty="0" smtClean="0"/>
              <a:t>Evolution</a:t>
            </a:r>
          </a:p>
          <a:p>
            <a:pPr lvl="1"/>
            <a:endParaRPr lang="en-US" sz="1000" b="1" dirty="0" smtClean="0"/>
          </a:p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 smtClean="0"/>
              <a:t>Single-/Multi-Objective </a:t>
            </a:r>
            <a:r>
              <a:rPr lang="en-US" sz="1400" dirty="0"/>
              <a:t>Test Function</a:t>
            </a:r>
          </a:p>
          <a:p>
            <a:r>
              <a:rPr lang="en-US" sz="1400" dirty="0"/>
              <a:t>User-defined </a:t>
            </a:r>
            <a:r>
              <a:rPr lang="en-US" sz="1400" dirty="0" smtClean="0"/>
              <a:t>Problem</a:t>
            </a:r>
          </a:p>
          <a:p>
            <a:r>
              <a:rPr lang="en-US" sz="1400" dirty="0" smtClean="0"/>
              <a:t>Programmable Problem</a:t>
            </a:r>
            <a:endParaRPr lang="en-US" sz="1400" dirty="0"/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/>
              <a:t>3.3.14 </a:t>
            </a:r>
            <a:r>
              <a:rPr lang="en-US" dirty="0" smtClean="0"/>
              <a:t>"Denver"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/>
              <a:t>3.3.14 </a:t>
            </a:r>
            <a:r>
              <a:rPr lang="en-US" dirty="0" smtClean="0"/>
              <a:t>"Denver"</a:t>
            </a:r>
          </a:p>
          <a:p>
            <a:pPr lvl="2"/>
            <a:r>
              <a:rPr lang="en-US" dirty="0" smtClean="0"/>
              <a:t>released on July 24th</a:t>
            </a:r>
            <a:r>
              <a:rPr lang="en-US" dirty="0"/>
              <a:t>,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3.3.14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http://svn.heuristiclab.com/svn/core/tags/3.3.14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150+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3.3.14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3288</Words>
  <Application>Microsoft Office PowerPoint</Application>
  <PresentationFormat>Bildschirmpräsentation (4:3)</PresentationFormat>
  <Paragraphs>1113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Wagner Stefan</cp:lastModifiedBy>
  <cp:revision>214</cp:revision>
  <dcterms:created xsi:type="dcterms:W3CDTF">2011-02-08T10:23:16Z</dcterms:created>
  <dcterms:modified xsi:type="dcterms:W3CDTF">2016-07-24T01:24:34Z</dcterms:modified>
</cp:coreProperties>
</file>