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301" r:id="rId28"/>
    <p:sldId id="292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1" r:id="rId58"/>
    <p:sldId id="330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85" d="100"/>
          <a:sy n="85" d="100"/>
        </p:scale>
        <p:origin x="129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30.11.2015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3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850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available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a </a:t>
            </a:r>
            <a:r>
              <a:rPr lang="de-AT" dirty="0" err="1" smtClean="0"/>
              <a:t>benchmark</a:t>
            </a:r>
            <a:r>
              <a:rPr lang="de-AT" dirty="0" smtClean="0"/>
              <a:t> </a:t>
            </a:r>
            <a:r>
              <a:rPr lang="de-AT" dirty="0" err="1" smtClean="0"/>
              <a:t>problem</a:t>
            </a:r>
            <a:r>
              <a:rPr lang="de-AT" dirty="0" smtClean="0"/>
              <a:t> </a:t>
            </a:r>
            <a:r>
              <a:rPr lang="de-AT" dirty="0" err="1" smtClean="0"/>
              <a:t>instance</a:t>
            </a:r>
            <a:r>
              <a:rPr lang="de-AT" dirty="0" smtClean="0"/>
              <a:t> in 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405472"/>
            <a:ext cx="6477719" cy="4871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(MATLAB, Simulink, </a:t>
            </a:r>
            <a:r>
              <a:rPr lang="en-US" dirty="0" err="1" smtClean="0"/>
              <a:t>SciLab</a:t>
            </a:r>
            <a:r>
              <a:rPr lang="en-US" dirty="0" smtClean="0"/>
              <a:t>, </a:t>
            </a:r>
            <a:r>
              <a:rPr lang="en-US" dirty="0" err="1" smtClean="0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 smtClean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</a:p>
          <a:p>
            <a:r>
              <a:rPr lang="en-US" sz="1400" dirty="0" smtClean="0"/>
              <a:t>NK[P,Q]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 smtClean="0"/>
              <a:t>OneMax</a:t>
            </a:r>
            <a:endParaRPr lang="en-US" sz="1400" dirty="0" smtClean="0"/>
          </a:p>
          <a:p>
            <a:r>
              <a:rPr lang="en-US" sz="1400" smtClean="0"/>
              <a:t>Orienteering</a:t>
            </a:r>
            <a:endParaRPr lang="en-US" sz="1400" dirty="0" smtClean="0"/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 smtClean="0"/>
              <a:t>trap</a:t>
            </a:r>
            <a:endParaRPr lang="de-AT" sz="1400" dirty="0"/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/>
              <a:t>trap</a:t>
            </a:r>
            <a:r>
              <a:rPr lang="de-AT" sz="1400" dirty="0"/>
              <a:t> </a:t>
            </a:r>
            <a:r>
              <a:rPr lang="de-AT" sz="1400" dirty="0" err="1" smtClean="0"/>
              <a:t>step</a:t>
            </a:r>
            <a:endParaRPr lang="de-AT" sz="1400" dirty="0"/>
          </a:p>
          <a:p>
            <a:r>
              <a:rPr lang="de-AT" sz="1400" dirty="0" smtClean="0"/>
              <a:t>HIFF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</a:t>
            </a:r>
            <a:r>
              <a:rPr lang="en-US" sz="1400" dirty="0" smtClean="0"/>
              <a:t>Problem</a:t>
            </a:r>
          </a:p>
          <a:p>
            <a:r>
              <a:rPr lang="en-US" sz="1400" dirty="0" smtClean="0"/>
              <a:t>Programmable Problem</a:t>
            </a:r>
            <a:endParaRPr lang="en-US" sz="1400" dirty="0"/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30" y="1412775"/>
            <a:ext cx="6526940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bgerundetes Rechteck 7"/>
          <p:cNvSpPr/>
          <p:nvPr/>
        </p:nvSpPr>
        <p:spPr>
          <a:xfrm>
            <a:off x="4868333" y="2133600"/>
            <a:ext cx="2861733" cy="3936999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326904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7" y="1995488"/>
            <a:ext cx="455295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1334177" y="1412776"/>
            <a:ext cx="6476566" cy="4870378"/>
            <a:chOff x="1334177" y="1412776"/>
            <a:chExt cx="6476566" cy="487037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177" y="1412776"/>
              <a:ext cx="6476566" cy="48703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6"/>
            <p:cNvSpPr/>
            <p:nvPr/>
          </p:nvSpPr>
          <p:spPr bwMode="auto">
            <a:xfrm>
              <a:off x="1588837" y="2285897"/>
              <a:ext cx="509320" cy="436560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1" name="Group 10"/>
          <p:cNvGrpSpPr/>
          <p:nvPr/>
        </p:nvGrpSpPr>
        <p:grpSpPr>
          <a:xfrm>
            <a:off x="1331552" y="1412775"/>
            <a:ext cx="6481865" cy="4874363"/>
            <a:chOff x="1331552" y="1412775"/>
            <a:chExt cx="6481865" cy="487436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52" y="1412775"/>
              <a:ext cx="6481865" cy="48743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Abgerundetes Rechteck 5"/>
            <p:cNvSpPr/>
            <p:nvPr/>
          </p:nvSpPr>
          <p:spPr bwMode="auto">
            <a:xfrm>
              <a:off x="1654076" y="2662850"/>
              <a:ext cx="5663937" cy="237329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bgerundetes Rechteck 6"/>
            <p:cNvSpPr/>
            <p:nvPr/>
          </p:nvSpPr>
          <p:spPr bwMode="auto">
            <a:xfrm>
              <a:off x="1733186" y="3207953"/>
              <a:ext cx="5584827" cy="258018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 descr="D:\SVN\swagner\Administration\Profilfoto FH neu (klein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1628800"/>
            <a:ext cx="128111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3717032"/>
            <a:ext cx="1281111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725144"/>
            <a:ext cx="33528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Runs – </a:t>
            </a:r>
            <a:r>
              <a:rPr lang="de-AT" dirty="0" err="1" smtClean="0"/>
              <a:t>Tabular</a:t>
            </a:r>
            <a:r>
              <a:rPr lang="de-AT" dirty="0" smtClean="0"/>
              <a:t> 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smtClean="0"/>
              <a:t>Multi-Line 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</a:t>
            </a:r>
            <a:r>
              <a:rPr lang="en-US" dirty="0" smtClean="0"/>
              <a:t>3.3.13 “</a:t>
            </a:r>
            <a:r>
              <a:rPr lang="en-US" dirty="0" err="1" smtClean="0"/>
              <a:t>Windischgarsten</a:t>
            </a:r>
            <a:r>
              <a:rPr lang="en-US" dirty="0" smtClean="0"/>
              <a:t>"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grpSp>
        <p:nvGrpSpPr>
          <p:cNvPr id="9" name="Group 8"/>
          <p:cNvGrpSpPr/>
          <p:nvPr/>
        </p:nvGrpSpPr>
        <p:grpSpPr>
          <a:xfrm>
            <a:off x="1333258" y="1412776"/>
            <a:ext cx="7270074" cy="4877181"/>
            <a:chOff x="1333258" y="1412776"/>
            <a:chExt cx="7270074" cy="48771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258" y="1412776"/>
              <a:ext cx="6477000" cy="48771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789040"/>
              <a:ext cx="1943100" cy="1943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</a:t>
            </a:r>
            <a:r>
              <a:rPr lang="de-AT" dirty="0" smtClean="0"/>
              <a:t>(</a:t>
            </a:r>
            <a:r>
              <a:rPr lang="de-AT" dirty="0" err="1" smtClean="0"/>
              <a:t>x</a:t>
            </a:r>
            <a:r>
              <a:rPr lang="de-AT" baseline="-25000" dirty="0" err="1" smtClean="0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Data Analysis in </a:t>
            </a:r>
            <a:r>
              <a:rPr lang="en-US" sz="3600" dirty="0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</a:t>
            </a:r>
            <a:r>
              <a:rPr lang="en-US" dirty="0" smtClean="0"/>
              <a:t>using </a:t>
            </a:r>
            <a:r>
              <a:rPr lang="en-US" dirty="0"/>
              <a:t>genetic programming</a:t>
            </a:r>
          </a:p>
          <a:p>
            <a:pPr lvl="3"/>
            <a:endParaRPr lang="en-US" dirty="0"/>
          </a:p>
          <a:p>
            <a:r>
              <a:rPr lang="en-US" dirty="0" smtClean="0"/>
              <a:t>External Libraries:</a:t>
            </a:r>
          </a:p>
          <a:p>
            <a:pPr lvl="1"/>
            <a:r>
              <a:rPr lang="en-US" dirty="0" smtClean="0"/>
              <a:t>Linear Regression, Logistic Regression, </a:t>
            </a:r>
          </a:p>
          <a:p>
            <a:pPr lvl="1"/>
            <a:r>
              <a:rPr lang="en-US" dirty="0" smtClean="0"/>
              <a:t>k-Nearest </a:t>
            </a:r>
            <a:r>
              <a:rPr lang="en-US" dirty="0" err="1" smtClean="0"/>
              <a:t>Neighbours</a:t>
            </a:r>
            <a:r>
              <a:rPr lang="en-US" dirty="0" smtClean="0"/>
              <a:t>, k-Means, </a:t>
            </a:r>
          </a:p>
          <a:p>
            <a:pPr lvl="1"/>
            <a:r>
              <a:rPr lang="en-US" dirty="0" smtClean="0"/>
              <a:t>Random Forest, Support Vector Machines, </a:t>
            </a:r>
            <a:br>
              <a:rPr lang="en-US" dirty="0" smtClean="0"/>
            </a:br>
            <a:r>
              <a:rPr lang="en-US" dirty="0" smtClean="0"/>
              <a:t>Neural Networks, Gaussian Processes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5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available as benchmark problem instance in HeuristicLab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Demonstration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1"/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3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3"/>
            <a:endParaRPr lang="de-DE" dirty="0" smtClean="0"/>
          </a:p>
          <a:p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3.3.13 “</a:t>
            </a:r>
            <a:r>
              <a:rPr lang="en-US" dirty="0" err="1" smtClean="0"/>
              <a:t>Windischgarsten</a:t>
            </a:r>
            <a:r>
              <a:rPr lang="en-US" dirty="0" smtClean="0"/>
              <a:t>"</a:t>
            </a:r>
          </a:p>
          <a:p>
            <a:pPr lvl="2"/>
            <a:r>
              <a:rPr lang="en-US" dirty="0" smtClean="0"/>
              <a:t>released on </a:t>
            </a:r>
            <a:r>
              <a:rPr lang="en-US" dirty="0"/>
              <a:t>November 20th, 2015</a:t>
            </a:r>
            <a:endParaRPr lang="en-US" dirty="0" smtClean="0"/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3.3.13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http://svn.heuristiclab.com/svn/core/tags/3.3.13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4.5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3" y="2132856"/>
            <a:ext cx="2065372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smtClean="0"/>
              <a:t>150+ </a:t>
            </a:r>
            <a:r>
              <a:rPr lang="en-US" dirty="0" smtClean="0"/>
              <a:t>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3.3.13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err="1"/>
              <a:t>e</a:t>
            </a:r>
            <a:r>
              <a:rPr lang="de-DE" dirty="0" err="1" smtClean="0"/>
              <a:t>valuation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err="1"/>
              <a:t>m</a:t>
            </a:r>
            <a:r>
              <a:rPr lang="de-DE" dirty="0" err="1" smtClean="0"/>
              <a:t>utation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33197" y="2132856"/>
            <a:ext cx="2074708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Excel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correct</a:t>
            </a:r>
            <a:r>
              <a:rPr lang="de-DE" dirty="0" smtClean="0"/>
              <a:t> </a:t>
            </a:r>
            <a:r>
              <a:rPr lang="de-DE" dirty="0" err="1" smtClean="0"/>
              <a:t>predictions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3257</Words>
  <Application>Microsoft Office PowerPoint</Application>
  <PresentationFormat>On-screen Show (4:3)</PresentationFormat>
  <Paragraphs>1106</Paragraphs>
  <Slides>123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123</vt:i4>
      </vt:variant>
    </vt:vector>
  </HeadingPairs>
  <TitlesOfParts>
    <vt:vector size="126" baseType="lpstr">
      <vt:lpstr>Arial</vt:lpstr>
      <vt:lpstr>Calibri</vt:lpstr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Scripts</vt:lpstr>
      <vt:lpstr>Debugging Algorithms</vt:lpstr>
      <vt:lpstr>Agenda</vt:lpstr>
      <vt:lpstr>Demonstration Part II: Data-based Modeling</vt:lpstr>
      <vt:lpstr>Introduction to Data-based Modeling</vt:lpstr>
      <vt:lpstr>Data Analysis in HeuristicLab</vt:lpstr>
      <vt:lpstr>Case Study: Regression</vt:lpstr>
      <vt:lpstr>Demonstration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211</cp:revision>
  <dcterms:created xsi:type="dcterms:W3CDTF">2011-02-08T10:23:16Z</dcterms:created>
  <dcterms:modified xsi:type="dcterms:W3CDTF">2015-11-30T08:16:57Z</dcterms:modified>
</cp:coreProperties>
</file>