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72" d="100"/>
          <a:sy n="72" d="100"/>
        </p:scale>
        <p:origin x="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14.07.2015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2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 smtClean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</a:p>
          <a:p>
            <a:r>
              <a:rPr lang="en-US" sz="1400" dirty="0" smtClean="0"/>
              <a:t>NK[P,Q]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 smtClean="0"/>
              <a:t>OneMax</a:t>
            </a:r>
            <a:endParaRPr lang="en-US" sz="1400" dirty="0" smtClean="0"/>
          </a:p>
          <a:p>
            <a:r>
              <a:rPr lang="en-US" sz="1400" smtClean="0"/>
              <a:t>Orienteering</a:t>
            </a:r>
            <a:endParaRPr lang="en-US" sz="1400" dirty="0" smtClean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 smtClean="0"/>
              <a:t>trap</a:t>
            </a:r>
            <a:endParaRPr lang="de-AT" sz="1400" dirty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r>
              <a:rPr lang="de-AT" sz="1400" dirty="0"/>
              <a:t> </a:t>
            </a:r>
            <a:r>
              <a:rPr lang="de-AT" sz="1400" dirty="0" err="1" smtClean="0"/>
              <a:t>step</a:t>
            </a:r>
            <a:endParaRPr lang="de-AT" sz="1400" dirty="0"/>
          </a:p>
          <a:p>
            <a:r>
              <a:rPr lang="de-AT" sz="1400" dirty="0" smtClean="0"/>
              <a:t>HIFF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</a:t>
            </a:r>
            <a:r>
              <a:rPr lang="en-US" sz="1400" dirty="0" smtClean="0"/>
              <a:t>Problem</a:t>
            </a:r>
          </a:p>
          <a:p>
            <a:r>
              <a:rPr lang="en-US" sz="1400" dirty="0" smtClean="0"/>
              <a:t>Programmable Problem</a:t>
            </a:r>
            <a:endParaRPr lang="en-US" sz="1400" dirty="0"/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3.3.12 “Madrid" released on July 13th,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3.3.12 “Madrid"</a:t>
            </a:r>
          </a:p>
          <a:p>
            <a:pPr lvl="2"/>
            <a:r>
              <a:rPr lang="en-US" dirty="0" smtClean="0"/>
              <a:t>released on July 13th, 2015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3.3.12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155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3.3.12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3262</Words>
  <Application>Microsoft Office PowerPoint</Application>
  <PresentationFormat>Bildschirmpräsentation (4:3)</PresentationFormat>
  <Paragraphs>1106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207</cp:revision>
  <dcterms:created xsi:type="dcterms:W3CDTF">2011-02-08T10:23:16Z</dcterms:created>
  <dcterms:modified xsi:type="dcterms:W3CDTF">2015-07-14T09:37:01Z</dcterms:modified>
</cp:coreProperties>
</file>