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15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 autoAdjust="0"/>
    <p:restoredTop sz="94660"/>
  </p:normalViewPr>
  <p:slideViewPr>
    <p:cSldViewPr>
      <p:cViewPr varScale="1">
        <p:scale>
          <a:sx n="103" d="100"/>
          <a:sy n="103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02.04.2015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1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caches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Encoding</a:t>
            </a:r>
            <a:r>
              <a:rPr lang="de-DE" dirty="0" smtClean="0"/>
              <a:t>: The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describes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, e.g. a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integer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 smtClean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 smtClean="0"/>
              <a:t>SupportScript</a:t>
            </a:r>
            <a:r>
              <a:rPr lang="de-DE" dirty="0" smtClean="0"/>
              <a:t>: Additional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neighborhood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Encoding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IntegerVectorEncoding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Encoding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for</a:t>
            </a:r>
            <a:r>
              <a:rPr lang="de-DE" dirty="0" smtClean="0"/>
              <a:t> all 6 </a:t>
            </a:r>
            <a:r>
              <a:rPr lang="de-DE" dirty="0" err="1" smtClean="0"/>
              <a:t>dimensions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columns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 smtClean="0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3.3.11 “Beach Bar" released on February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  <a:p>
            <a:pPr lvl="1"/>
            <a:r>
              <a:rPr lang="de-DE" sz="2000" dirty="0" err="1" smtClean="0"/>
              <a:t>Solving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Styblinski</a:t>
            </a:r>
            <a:r>
              <a:rPr lang="de-DE" sz="2000" dirty="0" smtClean="0"/>
              <a:t>-Tang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sz="2000" dirty="0" err="1" smtClean="0"/>
              <a:t>Solving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/>
          </a:p>
          <a:p>
            <a:r>
              <a:rPr lang="de-AT" dirty="0" smtClean="0"/>
              <a:t>Non-linear </a:t>
            </a:r>
            <a:r>
              <a:rPr lang="de-AT" dirty="0" err="1" smtClean="0"/>
              <a:t>Curve</a:t>
            </a:r>
            <a:r>
              <a:rPr lang="de-AT" dirty="0" smtClean="0"/>
              <a:t> Fitting</a:t>
            </a:r>
          </a:p>
          <a:p>
            <a:pPr lvl="1"/>
            <a:r>
              <a:rPr lang="de-AT" sz="2000" dirty="0" smtClean="0"/>
              <a:t>Fitting a 2 dimensional </a:t>
            </a:r>
            <a:r>
              <a:rPr lang="de-AT" sz="2000" dirty="0" err="1" smtClean="0"/>
              <a:t>Gaussian</a:t>
            </a:r>
            <a:r>
              <a:rPr lang="de-AT" sz="2000" dirty="0" smtClean="0"/>
              <a:t> </a:t>
            </a:r>
            <a:r>
              <a:rPr lang="de-AT" sz="2000" dirty="0" err="1" smtClean="0"/>
              <a:t>distribution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noisy</a:t>
            </a:r>
            <a:r>
              <a:rPr lang="de-AT" sz="2000" dirty="0" smtClean="0"/>
              <a:t> </a:t>
            </a:r>
            <a:r>
              <a:rPr lang="de-AT" sz="2000" dirty="0" err="1" smtClean="0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3.3.11 “Beach Bar"</a:t>
            </a:r>
          </a:p>
          <a:p>
            <a:pPr lvl="2"/>
            <a:r>
              <a:rPr lang="en-US" dirty="0" smtClean="0"/>
              <a:t>released on February 13th, 2015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3.3.11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http://svn.heuristiclab.com/svn/core/tags/3.3.11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71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151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3.3.11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</a:t>
            </a:r>
            <a:r>
              <a:rPr lang="de-DE" dirty="0" smtClean="0"/>
              <a:t>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smtClean="0"/>
              <a:t>Fitting </a:t>
            </a:r>
            <a:r>
              <a:rPr lang="de-DE" dirty="0" smtClean="0"/>
              <a:t>a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noisy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then</a:t>
            </a:r>
            <a:r>
              <a:rPr lang="de-DE" dirty="0" smtClean="0"/>
              <a:t> fit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probability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k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a total </a:t>
            </a:r>
            <a:r>
              <a:rPr lang="de-DE" dirty="0" err="1" smtClean="0"/>
              <a:t>of</a:t>
            </a:r>
            <a:r>
              <a:rPr lang="de-DE" dirty="0" smtClean="0"/>
              <a:t> 5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dirty="0" smtClean="0"/>
              <a:t>μ (2 </a:t>
            </a:r>
            <a:r>
              <a:rPr lang="de-DE" dirty="0" err="1" smtClean="0"/>
              <a:t>dimensions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Σ (3 </a:t>
            </a:r>
            <a:r>
              <a:rPr lang="de-DE" dirty="0" err="1" smtClean="0"/>
              <a:t>dimensions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symmetry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Source: http</a:t>
            </a:r>
            <a:r>
              <a:rPr lang="de-DE" sz="1200" dirty="0"/>
              <a:t>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new</a:t>
            </a:r>
            <a:r>
              <a:rPr lang="de-DE" dirty="0" smtClean="0"/>
              <a:t> C# Script</a:t>
            </a:r>
          </a:p>
          <a:p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generates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endParaRPr lang="de-DE" dirty="0" smtClean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hitting</a:t>
            </a:r>
            <a:r>
              <a:rPr lang="de-DE" dirty="0" smtClean="0"/>
              <a:t> F5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data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single-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r>
              <a:rPr lang="de-DE" dirty="0" err="1" smtClean="0"/>
              <a:t>Drag‘n‘drop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problem‘s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 smtClean="0"/>
          </a:p>
          <a:p>
            <a:r>
              <a:rPr lang="de-DE" dirty="0" smtClean="0"/>
              <a:t>Code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 smtClean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that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care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degenerate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estimation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double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infinity</a:t>
            </a:r>
            <a:r>
              <a:rPr lang="de-DE" dirty="0" smtClean="0"/>
              <a:t>,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goodness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, e.g. CMA-ES</a:t>
            </a:r>
          </a:p>
          <a:p>
            <a:r>
              <a:rPr lang="de-DE" dirty="0" smtClean="0"/>
              <a:t>Drop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sz="2000" dirty="0" err="1" smtClean="0"/>
              <a:t>MaximumGenerations</a:t>
            </a:r>
            <a:r>
              <a:rPr lang="de-DE" sz="2000" dirty="0" smtClean="0"/>
              <a:t>: 200</a:t>
            </a:r>
          </a:p>
          <a:p>
            <a:pPr lvl="1"/>
            <a:r>
              <a:rPr lang="de-DE" sz="2000" dirty="0" err="1" smtClean="0"/>
              <a:t>InitialSigma</a:t>
            </a:r>
            <a:r>
              <a:rPr lang="de-DE" sz="2000" dirty="0" smtClean="0"/>
              <a:t>: 5</a:t>
            </a:r>
            <a:endParaRPr lang="de-DE" sz="2000" dirty="0" smtClean="0"/>
          </a:p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 smtClean="0"/>
              <a:t>statistical </a:t>
            </a:r>
            <a:r>
              <a:rPr lang="en-US" dirty="0"/>
              <a:t>tests and automated statistical </a:t>
            </a:r>
            <a:r>
              <a:rPr lang="en-US" dirty="0" smtClean="0"/>
              <a:t>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3953</Words>
  <Application>Microsoft Office PowerPoint</Application>
  <PresentationFormat>Bildschirmpräsentation (4:3)</PresentationFormat>
  <Paragraphs>1053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263</cp:revision>
  <dcterms:created xsi:type="dcterms:W3CDTF">2011-02-08T10:23:16Z</dcterms:created>
  <dcterms:modified xsi:type="dcterms:W3CDTF">2015-04-02T05:52:13Z</dcterms:modified>
</cp:coreProperties>
</file>