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601575" cy="61214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38" y="372"/>
      </p:cViewPr>
      <p:guideLst>
        <p:guide orient="horz" pos="192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5118" y="1901602"/>
            <a:ext cx="10711339" cy="13121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90236" y="3468793"/>
            <a:ext cx="8821103" cy="15643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464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37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2590638" y="218217"/>
            <a:ext cx="3907363" cy="46633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68547" y="218217"/>
            <a:ext cx="11512064" cy="466331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699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1049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5437" y="3933567"/>
            <a:ext cx="10711339" cy="121577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95437" y="2594511"/>
            <a:ext cx="10711339" cy="13390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915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68547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788286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96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370230"/>
            <a:ext cx="5567884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079" y="1941278"/>
            <a:ext cx="5567884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401426" y="1370230"/>
            <a:ext cx="5570071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01426" y="1941278"/>
            <a:ext cx="5570071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696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174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04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80" y="243723"/>
            <a:ext cx="4145831" cy="1037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26866" y="243723"/>
            <a:ext cx="7044630" cy="522444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080" y="1280960"/>
            <a:ext cx="4145831" cy="41872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93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69997" y="4284980"/>
            <a:ext cx="7560945" cy="5058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469997" y="546958"/>
            <a:ext cx="7560945" cy="36728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469997" y="4790846"/>
            <a:ext cx="7560945" cy="7184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356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428327"/>
            <a:ext cx="11341418" cy="40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3007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770FE-B93C-406E-B648-E21175039D10}" type="datetimeFigureOut">
              <a:rPr lang="de-AT" smtClean="0"/>
              <a:t>18.02.2014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05538" y="5673631"/>
            <a:ext cx="3990499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3112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068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8"/>
          <p:cNvSpPr/>
          <p:nvPr/>
        </p:nvSpPr>
        <p:spPr>
          <a:xfrm>
            <a:off x="3204443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Collections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6" name="Rectangle 39"/>
          <p:cNvSpPr/>
          <p:nvPr/>
        </p:nvSpPr>
        <p:spPr>
          <a:xfrm>
            <a:off x="6660827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Persistence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7" name="Rectangle 40"/>
          <p:cNvSpPr/>
          <p:nvPr/>
        </p:nvSpPr>
        <p:spPr>
          <a:xfrm>
            <a:off x="8461027" y="3355932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MainForm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8" name="Rectangle 41"/>
          <p:cNvSpPr/>
          <p:nvPr/>
        </p:nvSpPr>
        <p:spPr>
          <a:xfrm>
            <a:off x="8461027" y="2952688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WindowsForms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9" name="Rectangle 43"/>
          <p:cNvSpPr/>
          <p:nvPr/>
        </p:nvSpPr>
        <p:spPr>
          <a:xfrm>
            <a:off x="1477032" y="2369423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Core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0" name="Rectangle 44"/>
          <p:cNvSpPr/>
          <p:nvPr/>
        </p:nvSpPr>
        <p:spPr>
          <a:xfrm>
            <a:off x="3205224" y="2369423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Data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1" name="Rectangle 45"/>
          <p:cNvSpPr/>
          <p:nvPr/>
        </p:nvSpPr>
        <p:spPr>
          <a:xfrm>
            <a:off x="4933416" y="2369423"/>
            <a:ext cx="1656184" cy="3189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Parameters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2" name="Rectangle 46"/>
          <p:cNvSpPr/>
          <p:nvPr/>
        </p:nvSpPr>
        <p:spPr>
          <a:xfrm>
            <a:off x="4936000" y="1920902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Operators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3" name="Rectangle 47"/>
          <p:cNvSpPr/>
          <p:nvPr/>
        </p:nvSpPr>
        <p:spPr>
          <a:xfrm>
            <a:off x="6661608" y="1908570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Optimization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4" name="Rectangle 48"/>
          <p:cNvSpPr/>
          <p:nvPr/>
        </p:nvSpPr>
        <p:spPr>
          <a:xfrm>
            <a:off x="1475469" y="1908571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*Engine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5" name="Rectangle 49"/>
          <p:cNvSpPr/>
          <p:nvPr/>
        </p:nvSpPr>
        <p:spPr>
          <a:xfrm>
            <a:off x="3204443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Encodings.*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6" name="Rectangle 50"/>
          <p:cNvSpPr/>
          <p:nvPr/>
        </p:nvSpPr>
        <p:spPr>
          <a:xfrm>
            <a:off x="4932635" y="900460"/>
            <a:ext cx="1656184" cy="33123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Problems.*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7" name="Rectangle 51"/>
          <p:cNvSpPr/>
          <p:nvPr/>
        </p:nvSpPr>
        <p:spPr>
          <a:xfrm>
            <a:off x="6660827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Algorithms.*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8" name="Rectangle 52"/>
          <p:cNvSpPr/>
          <p:nvPr/>
        </p:nvSpPr>
        <p:spPr>
          <a:xfrm>
            <a:off x="1475469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Analysis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1" name="Rectangle 55"/>
          <p:cNvSpPr/>
          <p:nvPr/>
        </p:nvSpPr>
        <p:spPr>
          <a:xfrm>
            <a:off x="8461027" y="1908570"/>
            <a:ext cx="1660521" cy="3312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GraphVisualization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2" name="Rectangle 56"/>
          <p:cNvSpPr/>
          <p:nvPr/>
        </p:nvSpPr>
        <p:spPr>
          <a:xfrm>
            <a:off x="4938370" y="3355934"/>
            <a:ext cx="1656184" cy="331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Tracing/Logging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3" name="Rectangle 57"/>
          <p:cNvSpPr/>
          <p:nvPr/>
        </p:nvSpPr>
        <p:spPr>
          <a:xfrm>
            <a:off x="3204443" y="1332508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Selection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4" name="Rectangle 58"/>
          <p:cNvSpPr/>
          <p:nvPr/>
        </p:nvSpPr>
        <p:spPr>
          <a:xfrm>
            <a:off x="1475469" y="1332507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Random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5" name="Rectangle 59"/>
          <p:cNvSpPr/>
          <p:nvPr/>
        </p:nvSpPr>
        <p:spPr>
          <a:xfrm>
            <a:off x="6661608" y="2369423"/>
            <a:ext cx="1661528" cy="31047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>
                <a:cs typeface="Arial" pitchFamily="34" charset="0"/>
              </a:rPr>
              <a:t>Instances.*</a:t>
            </a:r>
          </a:p>
        </p:txBody>
      </p:sp>
      <p:sp>
        <p:nvSpPr>
          <p:cNvPr id="26" name="Rectangle 60"/>
          <p:cNvSpPr/>
          <p:nvPr/>
        </p:nvSpPr>
        <p:spPr>
          <a:xfrm>
            <a:off x="8461027" y="2369423"/>
            <a:ext cx="1660521" cy="31046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Optimizer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7" name="Rectangle 62"/>
          <p:cNvSpPr/>
          <p:nvPr/>
        </p:nvSpPr>
        <p:spPr>
          <a:xfrm>
            <a:off x="10190672" y="3355931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 smtClean="0">
                <a:cs typeface="Arial" pitchFamily="34" charset="0"/>
              </a:rPr>
              <a:t>ControlExtensions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8" name="Rectangle 64"/>
          <p:cNvSpPr/>
          <p:nvPr/>
        </p:nvSpPr>
        <p:spPr>
          <a:xfrm>
            <a:off x="4932635" y="1332508"/>
            <a:ext cx="3389330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 smtClean="0">
                <a:cs typeface="Arial" pitchFamily="34" charset="0"/>
              </a:rPr>
              <a:t>Optimization.Operators</a:t>
            </a:r>
            <a:endParaRPr lang="de-AT" sz="1400" dirty="0" smtClean="0">
              <a:cs typeface="Arial" pitchFamily="34" charset="0"/>
            </a:endParaRPr>
          </a:p>
        </p:txBody>
      </p:sp>
      <p:sp>
        <p:nvSpPr>
          <p:cNvPr id="29" name="Rectangle 65"/>
          <p:cNvSpPr/>
          <p:nvPr/>
        </p:nvSpPr>
        <p:spPr>
          <a:xfrm>
            <a:off x="1476251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Clients.Common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0" name="Rectangle 66"/>
          <p:cNvSpPr/>
          <p:nvPr/>
        </p:nvSpPr>
        <p:spPr>
          <a:xfrm>
            <a:off x="10190672" y="2952688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CodeEditor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1" name="Rectangle 67"/>
          <p:cNvSpPr/>
          <p:nvPr/>
        </p:nvSpPr>
        <p:spPr>
          <a:xfrm>
            <a:off x="3205125" y="1920898"/>
            <a:ext cx="1655402" cy="33124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>
                <a:cs typeface="Arial" pitchFamily="34" charset="0"/>
              </a:rPr>
              <a:t>Programmable</a:t>
            </a:r>
            <a:r>
              <a:rPr lang="de-AT" sz="1400" dirty="0">
                <a:cs typeface="Arial" pitchFamily="34" charset="0"/>
              </a:rPr>
              <a:t> Op.</a:t>
            </a:r>
          </a:p>
        </p:txBody>
      </p:sp>
      <p:sp>
        <p:nvSpPr>
          <p:cNvPr id="33" name="Textfeld 20"/>
          <p:cNvSpPr txBox="1"/>
          <p:nvPr/>
        </p:nvSpPr>
        <p:spPr>
          <a:xfrm>
            <a:off x="8389019" y="5179591"/>
            <a:ext cx="345638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Views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4" name="Textfeld 39"/>
          <p:cNvSpPr txBox="1"/>
          <p:nvPr/>
        </p:nvSpPr>
        <p:spPr>
          <a:xfrm>
            <a:off x="1476251" y="5179591"/>
            <a:ext cx="691276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Models</a:t>
            </a:r>
            <a:endParaRPr lang="de-AT" sz="1400" dirty="0">
              <a:cs typeface="Arial" pitchFamily="34" charset="0"/>
            </a:endParaRPr>
          </a:p>
        </p:txBody>
      </p:sp>
      <p:cxnSp>
        <p:nvCxnSpPr>
          <p:cNvPr id="35" name="Straight Connector 72"/>
          <p:cNvCxnSpPr/>
          <p:nvPr/>
        </p:nvCxnSpPr>
        <p:spPr>
          <a:xfrm>
            <a:off x="8389019" y="252388"/>
            <a:ext cx="0" cy="5194088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684163" y="2812593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684163" y="1798197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angle 63"/>
          <p:cNvSpPr/>
          <p:nvPr/>
        </p:nvSpPr>
        <p:spPr>
          <a:xfrm flipH="1">
            <a:off x="10190672" y="900460"/>
            <a:ext cx="1655122" cy="17794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*.Views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3" name="Textfeld 39"/>
          <p:cNvSpPr txBox="1"/>
          <p:nvPr/>
        </p:nvSpPr>
        <p:spPr>
          <a:xfrm rot="16200000">
            <a:off x="276218" y="3375035"/>
            <a:ext cx="141170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Base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4" name="Textfeld 39"/>
          <p:cNvSpPr txBox="1"/>
          <p:nvPr/>
        </p:nvSpPr>
        <p:spPr>
          <a:xfrm rot="16200000">
            <a:off x="469635" y="2156746"/>
            <a:ext cx="1024871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Core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5" name="Textfeld 39"/>
          <p:cNvSpPr txBox="1"/>
          <p:nvPr/>
        </p:nvSpPr>
        <p:spPr>
          <a:xfrm rot="16200000">
            <a:off x="281176" y="943412"/>
            <a:ext cx="140179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err="1" smtClean="0">
                <a:cs typeface="Arial" pitchFamily="34" charset="0"/>
              </a:rPr>
              <a:t>Optimization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" name="Rectangle 37"/>
          <p:cNvSpPr/>
          <p:nvPr/>
        </p:nvSpPr>
        <p:spPr>
          <a:xfrm>
            <a:off x="1476251" y="3787981"/>
            <a:ext cx="10369152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Common, Resources, </a:t>
            </a:r>
            <a:r>
              <a:rPr lang="de-AT" sz="1400" dirty="0" err="1" smtClean="0">
                <a:cs typeface="Arial" pitchFamily="34" charset="0"/>
              </a:rPr>
              <a:t>External</a:t>
            </a:r>
            <a:r>
              <a:rPr lang="de-AT" sz="1400" dirty="0" smtClean="0">
                <a:cs typeface="Arial" pitchFamily="34" charset="0"/>
              </a:rPr>
              <a:t> Libraries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9" name="Rectangle 53"/>
          <p:cNvSpPr/>
          <p:nvPr/>
        </p:nvSpPr>
        <p:spPr>
          <a:xfrm>
            <a:off x="1476251" y="4347571"/>
            <a:ext cx="10369544" cy="33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PluginInfrastructure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tangle 54"/>
          <p:cNvSpPr/>
          <p:nvPr/>
        </p:nvSpPr>
        <p:spPr>
          <a:xfrm>
            <a:off x="1476251" y="4779618"/>
            <a:ext cx="10369544" cy="331237"/>
          </a:xfrm>
          <a:prstGeom prst="rect">
            <a:avLst/>
          </a:prstGeom>
          <a:pattFill prst="pct25">
            <a:fgClr>
              <a:schemeClr val="bg1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Microsoft .NET 4.0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ectangle 68"/>
          <p:cNvSpPr/>
          <p:nvPr/>
        </p:nvSpPr>
        <p:spPr>
          <a:xfrm>
            <a:off x="1476251" y="396404"/>
            <a:ext cx="10369543" cy="3312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Unit Tests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 rot="16200000">
            <a:off x="452987" y="4609973"/>
            <a:ext cx="105817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err="1" smtClean="0">
                <a:cs typeface="Arial" pitchFamily="34" charset="0"/>
              </a:rPr>
              <a:t>Foundation</a:t>
            </a:r>
            <a:endParaRPr lang="de-AT" sz="1400" dirty="0">
              <a:cs typeface="Arial" pitchFamily="34" charset="0"/>
            </a:endParaRPr>
          </a:p>
        </p:txBody>
      </p:sp>
      <p:cxnSp>
        <p:nvCxnSpPr>
          <p:cNvPr id="41" name="Gerade Verbindung 35"/>
          <p:cNvCxnSpPr/>
          <p:nvPr/>
        </p:nvCxnSpPr>
        <p:spPr>
          <a:xfrm>
            <a:off x="684163" y="4234775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58213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Benutzerdefiniert</PresentationFormat>
  <Paragraphs>36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FH OÖ Forschungs &amp; Entwicklungs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Beham</dc:creator>
  <cp:lastModifiedBy>Beham Andreas</cp:lastModifiedBy>
  <cp:revision>8</cp:revision>
  <dcterms:created xsi:type="dcterms:W3CDTF">2012-04-10T11:48:30Z</dcterms:created>
  <dcterms:modified xsi:type="dcterms:W3CDTF">2014-02-18T08:09:09Z</dcterms:modified>
</cp:coreProperties>
</file>