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35" r:id="rId9"/>
    <p:sldId id="441" r:id="rId10"/>
    <p:sldId id="434" r:id="rId11"/>
    <p:sldId id="432" r:id="rId12"/>
    <p:sldId id="442" r:id="rId13"/>
    <p:sldId id="445" r:id="rId14"/>
    <p:sldId id="443" r:id="rId15"/>
    <p:sldId id="433" r:id="rId16"/>
    <p:sldId id="438" r:id="rId17"/>
    <p:sldId id="439" r:id="rId18"/>
    <p:sldId id="444" r:id="rId19"/>
    <p:sldId id="412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92" d="100"/>
          <a:sy n="92" d="100"/>
        </p:scale>
        <p:origin x="7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25.11.2013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r>
              <a:rPr lang="en-US" dirty="0" smtClean="0"/>
              <a:t>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IExecutable</a:t>
            </a:r>
            <a:r>
              <a:rPr lang="en-US" dirty="0" smtClean="0"/>
              <a:t> (Executable):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/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/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/>
              <a:t>Algorithm: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/>
              <a:t>IAlgorithm</a:t>
            </a:r>
            <a:endParaRPr lang="en-US" dirty="0" smtClean="0"/>
          </a:p>
          <a:p>
            <a:r>
              <a:rPr lang="en-US" dirty="0" err="1" smtClean="0"/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/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/>
              <a:t>IHeuristicOptimizationProblem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 a distance matrix, a simulation, a function definition), usually supplied by a </a:t>
            </a:r>
            <a:r>
              <a:rPr lang="en-US" dirty="0" err="1" smtClean="0"/>
              <a:t>ProblemInstanceProvider</a:t>
            </a:r>
            <a:endParaRPr lang="en-US" dirty="0" smtClean="0"/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895" y="1511909"/>
            <a:ext cx="5620209" cy="472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/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/>
              <a:t>Problem, </a:t>
            </a:r>
            <a:r>
              <a:rPr lang="en-US" dirty="0" err="1" smtClean="0"/>
              <a:t>HeuristicOptimizationProblem</a:t>
            </a:r>
            <a:r>
              <a:rPr lang="en-US" dirty="0" smtClean="0"/>
              <a:t> and Single/</a:t>
            </a:r>
            <a:r>
              <a:rPr lang="en-US" dirty="0" err="1" smtClean="0"/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</a:t>
            </a:r>
            <a:r>
              <a:rPr lang="en-US" dirty="0" smtClean="0"/>
              <a:t>a HL </a:t>
            </a:r>
            <a:r>
              <a:rPr lang="en-US" dirty="0" smtClean="0"/>
              <a:t>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/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up. E.g. mutation rate, crossover operator,…</a:t>
            </a:r>
          </a:p>
          <a:p>
            <a:endParaRPr lang="en-US" dirty="0" smtClean="0"/>
          </a:p>
          <a:p>
            <a:r>
              <a:rPr lang="en-US" sz="3800" dirty="0" err="1"/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/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/>
              <a:t>ScopeTreeLookupParameter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/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/>
              <a:t>ValueLookupParameter</a:t>
            </a:r>
            <a:r>
              <a:rPr lang="en-US" sz="3800" dirty="0"/>
              <a:t>, </a:t>
            </a:r>
            <a:r>
              <a:rPr lang="en-US" sz="3800" dirty="0" err="1"/>
              <a:t>OptionalConstrainedValueParameter</a:t>
            </a:r>
            <a:r>
              <a:rPr lang="en-US" sz="3800" dirty="0"/>
              <a:t>, </a:t>
            </a:r>
            <a:r>
              <a:rPr lang="en-US" sz="3800" dirty="0" err="1"/>
              <a:t>OperatorParameter</a:t>
            </a:r>
            <a:r>
              <a:rPr lang="en-US" sz="3800" dirty="0"/>
              <a:t>, </a:t>
            </a:r>
            <a:r>
              <a:rPr lang="en-US" sz="3800" dirty="0" err="1"/>
              <a:t>FixedValueParameter</a:t>
            </a:r>
            <a:r>
              <a:rPr lang="en-US" sz="3800" dirty="0"/>
              <a:t>, </a:t>
            </a:r>
            <a:r>
              <a:rPr lang="en-US" sz="3800" dirty="0" err="1"/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Inherit from </a:t>
            </a:r>
            <a:r>
              <a:rPr lang="en-US" dirty="0" err="1" smtClean="0"/>
              <a:t>SingleSuccessorOperator</a:t>
            </a:r>
            <a:endParaRPr lang="en-US" dirty="0" smtClean="0"/>
          </a:p>
          <a:p>
            <a:r>
              <a:rPr lang="en-US" dirty="0" smtClean="0"/>
              <a:t>Override the Apply()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/>
              <a:t>base.Apply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718</Words>
  <Application>Microsoft Office PowerPoint</Application>
  <PresentationFormat>Bildschirmpräsentation (4:3)</PresentationFormat>
  <Paragraphs>171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Arial</vt:lpstr>
      <vt:lpstr>Calibri</vt:lpstr>
      <vt:lpstr>Larissa-Design</vt:lpstr>
      <vt:lpstr>Programming HeuristicLab </vt:lpstr>
      <vt:lpstr>Overview</vt:lpstr>
      <vt:lpstr>Where are we?</vt:lpstr>
      <vt:lpstr>HL Algorithm Model</vt:lpstr>
      <vt:lpstr>HL Algorithm Model</vt:lpstr>
      <vt:lpstr>Parameters</vt:lpstr>
      <vt:lpstr>Parameters</vt:lpstr>
      <vt:lpstr>Scopes</vt:lpstr>
      <vt:lpstr>Operators</vt:lpstr>
      <vt:lpstr>Operators</vt:lpstr>
      <vt:lpstr>Base classes/interfaces  for algorithms</vt:lpstr>
      <vt:lpstr>Base classes/interfaces for algorithms</vt:lpstr>
      <vt:lpstr>What does an HL algorithm do?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372</cp:revision>
  <dcterms:created xsi:type="dcterms:W3CDTF">2011-02-08T10:23:16Z</dcterms:created>
  <dcterms:modified xsi:type="dcterms:W3CDTF">2013-11-25T13:42:36Z</dcterms:modified>
</cp:coreProperties>
</file>