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8" d="100"/>
          <a:sy n="108" d="100"/>
        </p:scale>
        <p:origin x="-111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5075075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8336723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9582741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646173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889897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7158327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6064204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676338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807760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3126230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4112309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4C2CC5-9AEE-4D24-A701-BB1C8F22CE49}" type="datetimeFigureOut">
              <a:rPr lang="de-AT" smtClean="0"/>
              <a:t>21.11.2011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507CC2-3B45-4C2F-819A-034D2B74BC3F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3721285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9" name="Gerade Verbindung 8"/>
          <p:cNvCxnSpPr>
            <a:stCxn id="7" idx="4"/>
            <a:endCxn id="4" idx="0"/>
          </p:cNvCxnSpPr>
          <p:nvPr/>
        </p:nvCxnSpPr>
        <p:spPr>
          <a:xfrm flipH="1">
            <a:off x="7121026" y="2768017"/>
            <a:ext cx="534326" cy="216024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Gerade Verbindung 14"/>
          <p:cNvCxnSpPr>
            <a:stCxn id="4" idx="4"/>
            <a:endCxn id="6" idx="0"/>
          </p:cNvCxnSpPr>
          <p:nvPr/>
        </p:nvCxnSpPr>
        <p:spPr>
          <a:xfrm flipH="1">
            <a:off x="6616970" y="3488097"/>
            <a:ext cx="504056" cy="216024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Gerade Verbindung 16"/>
          <p:cNvCxnSpPr>
            <a:stCxn id="4" idx="4"/>
            <a:endCxn id="5" idx="0"/>
          </p:cNvCxnSpPr>
          <p:nvPr/>
        </p:nvCxnSpPr>
        <p:spPr>
          <a:xfrm>
            <a:off x="7121026" y="3488097"/>
            <a:ext cx="504056" cy="216024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Gerade Verbindung 21"/>
          <p:cNvCxnSpPr>
            <a:stCxn id="7" idx="4"/>
          </p:cNvCxnSpPr>
          <p:nvPr/>
        </p:nvCxnSpPr>
        <p:spPr>
          <a:xfrm>
            <a:off x="7655352" y="2768017"/>
            <a:ext cx="581798" cy="216024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feld 22"/>
          <p:cNvSpPr txBox="1"/>
          <p:nvPr/>
        </p:nvSpPr>
        <p:spPr>
          <a:xfrm>
            <a:off x="8093134" y="3121378"/>
            <a:ext cx="3433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/>
              <a:t>…</a:t>
            </a:r>
            <a:endParaRPr lang="de-AT" dirty="0"/>
          </a:p>
        </p:txBody>
      </p:sp>
      <p:sp>
        <p:nvSpPr>
          <p:cNvPr id="24" name="Textfeld 23"/>
          <p:cNvSpPr txBox="1"/>
          <p:nvPr/>
        </p:nvSpPr>
        <p:spPr>
          <a:xfrm>
            <a:off x="5081358" y="2223601"/>
            <a:ext cx="152285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1400" dirty="0" smtClean="0"/>
              <a:t>„Next Generation</a:t>
            </a:r>
            <a:endParaRPr lang="de-AT" sz="1400" dirty="0"/>
          </a:p>
          <a:p>
            <a:r>
              <a:rPr lang="de-AT" sz="1400" dirty="0" smtClean="0"/>
              <a:t>Population </a:t>
            </a:r>
            <a:r>
              <a:rPr lang="de-AT" sz="1400" dirty="0" err="1" smtClean="0"/>
              <a:t>Scope</a:t>
            </a:r>
            <a:r>
              <a:rPr lang="de-AT" sz="1400" dirty="0" smtClean="0"/>
              <a:t>“</a:t>
            </a:r>
            <a:endParaRPr lang="de-AT" sz="1400" dirty="0"/>
          </a:p>
        </p:txBody>
      </p:sp>
      <p:sp>
        <p:nvSpPr>
          <p:cNvPr id="25" name="Textfeld 24"/>
          <p:cNvSpPr txBox="1"/>
          <p:nvPr/>
        </p:nvSpPr>
        <p:spPr>
          <a:xfrm>
            <a:off x="5081358" y="3057981"/>
            <a:ext cx="140057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1400" dirty="0" smtClean="0"/>
              <a:t>New Child </a:t>
            </a:r>
            <a:r>
              <a:rPr lang="de-AT" sz="1400" dirty="0" err="1" smtClean="0"/>
              <a:t>Scope</a:t>
            </a:r>
            <a:endParaRPr lang="de-AT" sz="1400" dirty="0"/>
          </a:p>
        </p:txBody>
      </p:sp>
      <p:sp>
        <p:nvSpPr>
          <p:cNvPr id="26" name="Textfeld 25"/>
          <p:cNvSpPr txBox="1"/>
          <p:nvPr/>
        </p:nvSpPr>
        <p:spPr>
          <a:xfrm>
            <a:off x="5081358" y="3772372"/>
            <a:ext cx="12092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1400" dirty="0" smtClean="0"/>
              <a:t>Parent Scopes</a:t>
            </a:r>
            <a:endParaRPr lang="de-AT" sz="1400" dirty="0"/>
          </a:p>
        </p:txBody>
      </p:sp>
      <p:cxnSp>
        <p:nvCxnSpPr>
          <p:cNvPr id="28" name="Gerade Verbindung 27"/>
          <p:cNvCxnSpPr/>
          <p:nvPr/>
        </p:nvCxnSpPr>
        <p:spPr>
          <a:xfrm>
            <a:off x="5081358" y="2876029"/>
            <a:ext cx="331236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Gerade Verbindung 28"/>
          <p:cNvCxnSpPr/>
          <p:nvPr/>
        </p:nvCxnSpPr>
        <p:spPr>
          <a:xfrm>
            <a:off x="5081358" y="3596109"/>
            <a:ext cx="331236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Gerade Verbindung 49"/>
          <p:cNvCxnSpPr>
            <a:stCxn id="41" idx="4"/>
            <a:endCxn id="45" idx="0"/>
          </p:cNvCxnSpPr>
          <p:nvPr/>
        </p:nvCxnSpPr>
        <p:spPr>
          <a:xfrm flipH="1">
            <a:off x="2165687" y="2768017"/>
            <a:ext cx="763769" cy="216024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Gerade Verbindung 51"/>
          <p:cNvCxnSpPr>
            <a:stCxn id="41" idx="4"/>
            <a:endCxn id="46" idx="0"/>
          </p:cNvCxnSpPr>
          <p:nvPr/>
        </p:nvCxnSpPr>
        <p:spPr>
          <a:xfrm flipH="1">
            <a:off x="2921771" y="2768017"/>
            <a:ext cx="7685" cy="216024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Gerade Verbindung 53"/>
          <p:cNvCxnSpPr>
            <a:stCxn id="41" idx="4"/>
          </p:cNvCxnSpPr>
          <p:nvPr/>
        </p:nvCxnSpPr>
        <p:spPr>
          <a:xfrm>
            <a:off x="2929456" y="2768017"/>
            <a:ext cx="828092" cy="283386"/>
          </a:xfrm>
          <a:prstGeom prst="line">
            <a:avLst/>
          </a:prstGeom>
          <a:ln w="1905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Textfeld 54"/>
          <p:cNvSpPr txBox="1"/>
          <p:nvPr/>
        </p:nvSpPr>
        <p:spPr>
          <a:xfrm>
            <a:off x="3585866" y="3121378"/>
            <a:ext cx="3433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dirty="0" smtClean="0"/>
              <a:t>…</a:t>
            </a:r>
            <a:endParaRPr lang="de-AT" dirty="0"/>
          </a:p>
        </p:txBody>
      </p:sp>
      <p:sp>
        <p:nvSpPr>
          <p:cNvPr id="56" name="Textfeld 55"/>
          <p:cNvSpPr txBox="1"/>
          <p:nvPr/>
        </p:nvSpPr>
        <p:spPr>
          <a:xfrm>
            <a:off x="544854" y="2223601"/>
            <a:ext cx="1522853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1400" dirty="0" smtClean="0"/>
              <a:t>„Selected Parent</a:t>
            </a:r>
          </a:p>
          <a:p>
            <a:r>
              <a:rPr lang="de-AT" sz="1400" dirty="0" smtClean="0"/>
              <a:t>Population </a:t>
            </a:r>
            <a:r>
              <a:rPr lang="de-AT" sz="1400" dirty="0" err="1" smtClean="0"/>
              <a:t>Scope</a:t>
            </a:r>
            <a:r>
              <a:rPr lang="de-AT" sz="1400" dirty="0" smtClean="0"/>
              <a:t>“</a:t>
            </a:r>
            <a:endParaRPr lang="de-AT" sz="1400" dirty="0"/>
          </a:p>
        </p:txBody>
      </p:sp>
      <p:sp>
        <p:nvSpPr>
          <p:cNvPr id="57" name="Textfeld 56"/>
          <p:cNvSpPr txBox="1"/>
          <p:nvPr/>
        </p:nvSpPr>
        <p:spPr>
          <a:xfrm>
            <a:off x="544854" y="3051403"/>
            <a:ext cx="120924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1400" dirty="0" smtClean="0"/>
              <a:t>Parent Scopes</a:t>
            </a:r>
            <a:endParaRPr lang="de-AT" sz="1400" dirty="0"/>
          </a:p>
        </p:txBody>
      </p:sp>
      <p:cxnSp>
        <p:nvCxnSpPr>
          <p:cNvPr id="58" name="Gerade Verbindung 57"/>
          <p:cNvCxnSpPr/>
          <p:nvPr/>
        </p:nvCxnSpPr>
        <p:spPr>
          <a:xfrm>
            <a:off x="616862" y="2876029"/>
            <a:ext cx="331236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Gewinkelte Verbindung 69"/>
          <p:cNvCxnSpPr>
            <a:stCxn id="41" idx="0"/>
            <a:endCxn id="7" idx="0"/>
          </p:cNvCxnSpPr>
          <p:nvPr/>
        </p:nvCxnSpPr>
        <p:spPr>
          <a:xfrm rot="5400000" flipH="1" flipV="1">
            <a:off x="5292404" y="-98987"/>
            <a:ext cx="12700" cy="4725896"/>
          </a:xfrm>
          <a:prstGeom prst="bentConnector3">
            <a:avLst>
              <a:gd name="adj1" fmla="val 1800000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2" name="Gewinkelte Verbindung 71"/>
          <p:cNvCxnSpPr>
            <a:stCxn id="45" idx="4"/>
            <a:endCxn id="5" idx="4"/>
          </p:cNvCxnSpPr>
          <p:nvPr/>
        </p:nvCxnSpPr>
        <p:spPr>
          <a:xfrm rot="16200000" flipH="1">
            <a:off x="4535344" y="1118439"/>
            <a:ext cx="720080" cy="5459395"/>
          </a:xfrm>
          <a:prstGeom prst="bentConnector3">
            <a:avLst>
              <a:gd name="adj1" fmla="val 163493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6" name="Gewinkelte Verbindung 75"/>
          <p:cNvCxnSpPr>
            <a:stCxn id="46" idx="4"/>
            <a:endCxn id="6" idx="4"/>
          </p:cNvCxnSpPr>
          <p:nvPr/>
        </p:nvCxnSpPr>
        <p:spPr>
          <a:xfrm rot="16200000" flipH="1">
            <a:off x="4409330" y="2000537"/>
            <a:ext cx="720080" cy="3695199"/>
          </a:xfrm>
          <a:prstGeom prst="bentConnector3">
            <a:avLst>
              <a:gd name="adj1" fmla="val 131746"/>
            </a:avLst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8" name="Textfeld 77"/>
          <p:cNvSpPr txBox="1"/>
          <p:nvPr/>
        </p:nvSpPr>
        <p:spPr>
          <a:xfrm>
            <a:off x="3655076" y="1346041"/>
            <a:ext cx="21664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AT" sz="2400" dirty="0" err="1" smtClean="0"/>
              <a:t>ChildrenCreator</a:t>
            </a:r>
            <a:endParaRPr lang="de-AT" sz="2400" dirty="0"/>
          </a:p>
        </p:txBody>
      </p:sp>
      <p:sp>
        <p:nvSpPr>
          <p:cNvPr id="41" name="Ellipse 40"/>
          <p:cNvSpPr/>
          <p:nvPr/>
        </p:nvSpPr>
        <p:spPr>
          <a:xfrm>
            <a:off x="2677428" y="2263961"/>
            <a:ext cx="504056" cy="50405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4" name="Ellipse 3"/>
          <p:cNvSpPr/>
          <p:nvPr/>
        </p:nvSpPr>
        <p:spPr>
          <a:xfrm>
            <a:off x="6868998" y="2984041"/>
            <a:ext cx="504056" cy="504056"/>
          </a:xfrm>
          <a:prstGeom prst="ellipse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AT" sz="2400" dirty="0" smtClean="0">
                <a:solidFill>
                  <a:schemeClr val="bg1"/>
                </a:solidFill>
              </a:rPr>
              <a:t>+</a:t>
            </a:r>
            <a:endParaRPr lang="de-AT" sz="2400" dirty="0">
              <a:solidFill>
                <a:schemeClr val="bg1"/>
              </a:solidFill>
            </a:endParaRPr>
          </a:p>
        </p:txBody>
      </p:sp>
      <p:sp>
        <p:nvSpPr>
          <p:cNvPr id="5" name="Ellipse 4"/>
          <p:cNvSpPr/>
          <p:nvPr/>
        </p:nvSpPr>
        <p:spPr>
          <a:xfrm>
            <a:off x="7373054" y="3704121"/>
            <a:ext cx="504056" cy="50405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6" name="Ellipse 5"/>
          <p:cNvSpPr/>
          <p:nvPr/>
        </p:nvSpPr>
        <p:spPr>
          <a:xfrm>
            <a:off x="6364942" y="3704121"/>
            <a:ext cx="504056" cy="50405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7" name="Ellipse 6"/>
          <p:cNvSpPr/>
          <p:nvPr/>
        </p:nvSpPr>
        <p:spPr>
          <a:xfrm>
            <a:off x="7403324" y="2263961"/>
            <a:ext cx="504056" cy="50405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45" name="Ellipse 44"/>
          <p:cNvSpPr/>
          <p:nvPr/>
        </p:nvSpPr>
        <p:spPr>
          <a:xfrm>
            <a:off x="1913659" y="2984041"/>
            <a:ext cx="504056" cy="50405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  <p:sp>
        <p:nvSpPr>
          <p:cNvPr id="46" name="Ellipse 45"/>
          <p:cNvSpPr/>
          <p:nvPr/>
        </p:nvSpPr>
        <p:spPr>
          <a:xfrm>
            <a:off x="2669743" y="2984041"/>
            <a:ext cx="504056" cy="50405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1690940888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23</Words>
  <Application>Microsoft Office PowerPoint</Application>
  <PresentationFormat>Bildschirmpräsentation (4:3)</PresentationFormat>
  <Paragraphs>11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Company>FH OÖ Forschungs &amp; Entwicklungs GmbH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Andreas Beham</dc:creator>
  <cp:lastModifiedBy>Andreas Beham</cp:lastModifiedBy>
  <cp:revision>5</cp:revision>
  <dcterms:created xsi:type="dcterms:W3CDTF">2011-11-21T14:30:12Z</dcterms:created>
  <dcterms:modified xsi:type="dcterms:W3CDTF">2011-11-21T15:25:42Z</dcterms:modified>
</cp:coreProperties>
</file>

<file path=docProps/thumbnail.jpeg>
</file>