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45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DE4F67-1B18-4569-A6DA-D49FA4130B07}" type="datetimeFigureOut">
              <a:rPr lang="de-AT" smtClean="0"/>
              <a:pPr/>
              <a:t>07.03.2011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5CED8-8C84-4214-ABEB-2B95C8AA9DBF}" type="slidenum">
              <a:rPr lang="de-AT" smtClean="0"/>
              <a:pPr/>
              <a:t>‹#›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AT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Rectangle 58"/>
          <p:cNvSpPr/>
          <p:nvPr/>
        </p:nvSpPr>
        <p:spPr>
          <a:xfrm>
            <a:off x="1907704" y="1196752"/>
            <a:ext cx="5328592" cy="14401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prstDash val="dash"/>
          </a:ln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cxnSp>
        <p:nvCxnSpPr>
          <p:cNvPr id="5" name="Straight Connector 4"/>
          <p:cNvCxnSpPr/>
          <p:nvPr/>
        </p:nvCxnSpPr>
        <p:spPr>
          <a:xfrm>
            <a:off x="971600" y="1268760"/>
            <a:ext cx="7704856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" name="Straight Connector 5"/>
          <p:cNvCxnSpPr>
            <a:stCxn id="10" idx="3"/>
          </p:cNvCxnSpPr>
          <p:nvPr/>
        </p:nvCxnSpPr>
        <p:spPr>
          <a:xfrm>
            <a:off x="1001688" y="1957482"/>
            <a:ext cx="7674768" cy="31358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1043608" y="2636912"/>
            <a:ext cx="7704856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16024" y="1052736"/>
            <a:ext cx="725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/>
              <a:t>Client</a:t>
            </a:r>
            <a:endParaRPr lang="de-AT" dirty="0"/>
          </a:p>
        </p:txBody>
      </p:sp>
      <p:sp>
        <p:nvSpPr>
          <p:cNvPr id="10" name="TextBox 9"/>
          <p:cNvSpPr txBox="1"/>
          <p:nvPr/>
        </p:nvSpPr>
        <p:spPr>
          <a:xfrm>
            <a:off x="216024" y="1772816"/>
            <a:ext cx="7856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/>
              <a:t>Server</a:t>
            </a:r>
            <a:endParaRPr lang="de-AT" dirty="0"/>
          </a:p>
        </p:txBody>
      </p:sp>
      <p:sp>
        <p:nvSpPr>
          <p:cNvPr id="12" name="TextBox 11"/>
          <p:cNvSpPr txBox="1"/>
          <p:nvPr/>
        </p:nvSpPr>
        <p:spPr>
          <a:xfrm>
            <a:off x="216024" y="2420888"/>
            <a:ext cx="6674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/>
              <a:t>Slave</a:t>
            </a:r>
            <a:endParaRPr lang="de-AT" dirty="0"/>
          </a:p>
        </p:txBody>
      </p:sp>
      <p:sp>
        <p:nvSpPr>
          <p:cNvPr id="18" name="Rectangle 17"/>
          <p:cNvSpPr/>
          <p:nvPr/>
        </p:nvSpPr>
        <p:spPr>
          <a:xfrm>
            <a:off x="1043608" y="764704"/>
            <a:ext cx="864096" cy="288032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dirty="0" smtClean="0"/>
              <a:t>Offline</a:t>
            </a:r>
            <a:endParaRPr lang="de-AT" dirty="0"/>
          </a:p>
        </p:txBody>
      </p:sp>
      <p:sp>
        <p:nvSpPr>
          <p:cNvPr id="19" name="Rectangle 18"/>
          <p:cNvSpPr/>
          <p:nvPr/>
        </p:nvSpPr>
        <p:spPr>
          <a:xfrm>
            <a:off x="1907704" y="764704"/>
            <a:ext cx="432048" cy="28803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600" dirty="0" smtClean="0"/>
              <a:t>Transferring</a:t>
            </a:r>
            <a:endParaRPr lang="de-AT" sz="600" dirty="0"/>
          </a:p>
        </p:txBody>
      </p:sp>
      <p:sp>
        <p:nvSpPr>
          <p:cNvPr id="20" name="Rectangle 19"/>
          <p:cNvSpPr/>
          <p:nvPr/>
        </p:nvSpPr>
        <p:spPr>
          <a:xfrm>
            <a:off x="1043608" y="1196752"/>
            <a:ext cx="864096" cy="1440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21" name="Rectangle 20"/>
          <p:cNvSpPr/>
          <p:nvPr/>
        </p:nvSpPr>
        <p:spPr>
          <a:xfrm>
            <a:off x="2339752" y="1916832"/>
            <a:ext cx="1080120" cy="1440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22" name="Rectangle 21"/>
          <p:cNvSpPr/>
          <p:nvPr/>
        </p:nvSpPr>
        <p:spPr>
          <a:xfrm>
            <a:off x="3779912" y="2564904"/>
            <a:ext cx="1584176" cy="1440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cxnSp>
        <p:nvCxnSpPr>
          <p:cNvPr id="24" name="Straight Arrow Connector 23"/>
          <p:cNvCxnSpPr>
            <a:stCxn id="20" idx="3"/>
            <a:endCxn id="21" idx="1"/>
          </p:cNvCxnSpPr>
          <p:nvPr/>
        </p:nvCxnSpPr>
        <p:spPr>
          <a:xfrm>
            <a:off x="1907704" y="1268760"/>
            <a:ext cx="432048" cy="72008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21" idx="3"/>
            <a:endCxn id="22" idx="1"/>
          </p:cNvCxnSpPr>
          <p:nvPr/>
        </p:nvCxnSpPr>
        <p:spPr>
          <a:xfrm>
            <a:off x="3419872" y="1988840"/>
            <a:ext cx="360040" cy="64807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0" name="Rectangle 29"/>
          <p:cNvSpPr/>
          <p:nvPr/>
        </p:nvSpPr>
        <p:spPr>
          <a:xfrm>
            <a:off x="2339752" y="764704"/>
            <a:ext cx="1080120" cy="288032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dirty="0" smtClean="0"/>
              <a:t>Waiting</a:t>
            </a:r>
            <a:endParaRPr lang="de-AT" dirty="0"/>
          </a:p>
        </p:txBody>
      </p:sp>
      <p:sp>
        <p:nvSpPr>
          <p:cNvPr id="31" name="Rectangle 30"/>
          <p:cNvSpPr/>
          <p:nvPr/>
        </p:nvSpPr>
        <p:spPr>
          <a:xfrm>
            <a:off x="3419872" y="764704"/>
            <a:ext cx="360040" cy="28803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600" dirty="0" smtClean="0"/>
              <a:t>Transferring</a:t>
            </a:r>
            <a:endParaRPr lang="de-AT" sz="600" dirty="0"/>
          </a:p>
        </p:txBody>
      </p:sp>
      <p:sp>
        <p:nvSpPr>
          <p:cNvPr id="46" name="Rectangle 45"/>
          <p:cNvSpPr/>
          <p:nvPr/>
        </p:nvSpPr>
        <p:spPr>
          <a:xfrm>
            <a:off x="3779912" y="764704"/>
            <a:ext cx="1584176" cy="288032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dirty="0" err="1" smtClean="0"/>
              <a:t>Calculating</a:t>
            </a:r>
            <a:endParaRPr lang="de-AT" dirty="0"/>
          </a:p>
        </p:txBody>
      </p:sp>
      <p:sp>
        <p:nvSpPr>
          <p:cNvPr id="47" name="Rectangle 46"/>
          <p:cNvSpPr/>
          <p:nvPr/>
        </p:nvSpPr>
        <p:spPr>
          <a:xfrm>
            <a:off x="5364088" y="764704"/>
            <a:ext cx="360040" cy="28803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sz="600" dirty="0" smtClean="0"/>
              <a:t>Transferring</a:t>
            </a:r>
            <a:endParaRPr lang="de-AT" sz="600" dirty="0"/>
          </a:p>
        </p:txBody>
      </p:sp>
      <p:sp>
        <p:nvSpPr>
          <p:cNvPr id="48" name="Rectangle 47"/>
          <p:cNvSpPr/>
          <p:nvPr/>
        </p:nvSpPr>
        <p:spPr>
          <a:xfrm>
            <a:off x="5724128" y="1916832"/>
            <a:ext cx="432048" cy="1440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49" name="Rectangle 48"/>
          <p:cNvSpPr/>
          <p:nvPr/>
        </p:nvSpPr>
        <p:spPr>
          <a:xfrm>
            <a:off x="5724128" y="764704"/>
            <a:ext cx="3024336" cy="288032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AT" dirty="0" err="1" smtClean="0"/>
              <a:t>Finished</a:t>
            </a:r>
            <a:endParaRPr lang="de-AT" dirty="0"/>
          </a:p>
        </p:txBody>
      </p:sp>
      <p:cxnSp>
        <p:nvCxnSpPr>
          <p:cNvPr id="53" name="Straight Arrow Connector 52"/>
          <p:cNvCxnSpPr>
            <a:stCxn id="22" idx="3"/>
            <a:endCxn id="48" idx="1"/>
          </p:cNvCxnSpPr>
          <p:nvPr/>
        </p:nvCxnSpPr>
        <p:spPr>
          <a:xfrm flipV="1">
            <a:off x="5364088" y="1988840"/>
            <a:ext cx="360040" cy="64807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8" name="Rectangle 57"/>
          <p:cNvSpPr/>
          <p:nvPr/>
        </p:nvSpPr>
        <p:spPr>
          <a:xfrm>
            <a:off x="7236296" y="1196752"/>
            <a:ext cx="1296144" cy="144016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cxnSp>
        <p:nvCxnSpPr>
          <p:cNvPr id="60" name="Straight Arrow Connector 59"/>
          <p:cNvCxnSpPr>
            <a:endCxn id="58" idx="1"/>
          </p:cNvCxnSpPr>
          <p:nvPr/>
        </p:nvCxnSpPr>
        <p:spPr>
          <a:xfrm rot="5400000" flipH="1" flipV="1">
            <a:off x="6408204" y="1808820"/>
            <a:ext cx="1368152" cy="288032"/>
          </a:xfrm>
          <a:prstGeom prst="straightConnector1">
            <a:avLst/>
          </a:prstGeom>
          <a:ln>
            <a:prstDash val="sysDot"/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1" name="Straight Connector 70"/>
          <p:cNvCxnSpPr/>
          <p:nvPr/>
        </p:nvCxnSpPr>
        <p:spPr>
          <a:xfrm rot="5400000">
            <a:off x="683568" y="1700808"/>
            <a:ext cx="2448272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 rot="5400000">
            <a:off x="1115616" y="1700808"/>
            <a:ext cx="2448272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3" name="Straight Connector 72"/>
          <p:cNvCxnSpPr/>
          <p:nvPr/>
        </p:nvCxnSpPr>
        <p:spPr>
          <a:xfrm rot="5400000">
            <a:off x="2195736" y="1700808"/>
            <a:ext cx="2448272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4" name="Straight Connector 73"/>
          <p:cNvCxnSpPr/>
          <p:nvPr/>
        </p:nvCxnSpPr>
        <p:spPr>
          <a:xfrm rot="5400000">
            <a:off x="2555776" y="1700808"/>
            <a:ext cx="2448272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5" name="Straight Connector 74"/>
          <p:cNvCxnSpPr/>
          <p:nvPr/>
        </p:nvCxnSpPr>
        <p:spPr>
          <a:xfrm rot="5400000">
            <a:off x="4139952" y="1700808"/>
            <a:ext cx="2448272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6" name="Straight Connector 75"/>
          <p:cNvCxnSpPr/>
          <p:nvPr/>
        </p:nvCxnSpPr>
        <p:spPr>
          <a:xfrm rot="5400000">
            <a:off x="4499992" y="1700808"/>
            <a:ext cx="2448272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23528" y="3212976"/>
            <a:ext cx="8452320" cy="33843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On-screen Show (4:3)</PresentationFormat>
  <Paragraphs>10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FH-Hagenberg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S0920454044</dc:creator>
  <cp:lastModifiedBy>S0920454044</cp:lastModifiedBy>
  <cp:revision>4</cp:revision>
  <dcterms:created xsi:type="dcterms:W3CDTF">2011-03-07T09:10:11Z</dcterms:created>
  <dcterms:modified xsi:type="dcterms:W3CDTF">2011-03-07T13:35:53Z</dcterms:modified>
</cp:coreProperties>
</file>

<file path=docProps/thumbnail.jpeg>
</file>