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70" r:id="rId5"/>
    <p:sldId id="258" r:id="rId6"/>
    <p:sldId id="262" r:id="rId7"/>
    <p:sldId id="257" r:id="rId8"/>
    <p:sldId id="260" r:id="rId9"/>
    <p:sldId id="274" r:id="rId10"/>
    <p:sldId id="271" r:id="rId11"/>
    <p:sldId id="272" r:id="rId12"/>
    <p:sldId id="264" r:id="rId13"/>
    <p:sldId id="266" r:id="rId14"/>
    <p:sldId id="265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</a:t>
            </a:r>
            <a:r>
              <a:rPr lang="de-DE" dirty="0" smtClean="0"/>
              <a:t>–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Criteria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JKarder</a:t>
            </a:r>
            <a:r>
              <a:rPr lang="en-US" dirty="0" smtClean="0"/>
              <a:t>/</a:t>
            </a:r>
            <a:r>
              <a:rPr lang="en-US" dirty="0" err="1" smtClean="0"/>
              <a:t>MKommend</a:t>
            </a:r>
            <a:r>
              <a:rPr lang="en-US" dirty="0" smtClean="0"/>
              <a:t>/</a:t>
            </a:r>
            <a:r>
              <a:rPr lang="en-US" dirty="0" err="1" smtClean="0"/>
              <a:t>PFleck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performances</a:t>
            </a:r>
          </a:p>
          <a:p>
            <a:pPr lvl="1"/>
            <a:r>
              <a:rPr lang="en-US" dirty="0" smtClean="0"/>
              <a:t>e.g.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4071017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4389127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4374435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 Infrastructure changes (</a:t>
            </a:r>
            <a:r>
              <a:rPr lang="en-US" dirty="0" err="1" smtClean="0"/>
              <a:t>GKronber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6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</a:t>
            </a:r>
            <a:r>
              <a:rPr lang="en-US" dirty="0" smtClean="0"/>
              <a:t>March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HL 3.3.15 “Denver”: </a:t>
            </a:r>
            <a:r>
              <a:rPr lang="en-US" dirty="0" smtClean="0"/>
              <a:t>July 2016 (before/at GECCO 2016)</a:t>
            </a:r>
            <a:endParaRPr lang="en-US" dirty="0" smtClean="0"/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</a:t>
            </a:r>
            <a:r>
              <a:rPr lang="en-US" dirty="0" smtClean="0"/>
              <a:t>summer for finishing 4.0</a:t>
            </a:r>
          </a:p>
          <a:p>
            <a:pPr lvl="1"/>
            <a:r>
              <a:rPr lang="en-US" dirty="0" smtClean="0"/>
              <a:t>release in </a:t>
            </a:r>
            <a:r>
              <a:rPr lang="en-US" dirty="0" smtClean="0"/>
              <a:t>September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present HL 4.0 at APCASE 2016 (?)</a:t>
            </a:r>
            <a:endParaRPr lang="en-US" dirty="0" smtClean="0"/>
          </a:p>
          <a:p>
            <a:r>
              <a:rPr lang="en-US" dirty="0" smtClean="0"/>
              <a:t>Between </a:t>
            </a:r>
            <a:r>
              <a:rPr lang="en-US" dirty="0" smtClean="0"/>
              <a:t>3.3.15 and 4.0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of </a:t>
            </a:r>
            <a:r>
              <a:rPr lang="en-US" dirty="0" smtClean="0"/>
              <a:t>new </a:t>
            </a:r>
            <a:r>
              <a:rPr lang="en-US" dirty="0" smtClean="0"/>
              <a:t>HL 4.0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</a:t>
            </a:r>
            <a:r>
              <a:rPr lang="en-US" dirty="0" smtClean="0"/>
              <a:t>version of trunk before integration</a:t>
            </a:r>
          </a:p>
          <a:p>
            <a:pPr lvl="2"/>
            <a:r>
              <a:rPr lang="en-US" dirty="0" smtClean="0"/>
              <a:t>will </a:t>
            </a:r>
            <a:r>
              <a:rPr lang="en-US" dirty="0" smtClean="0"/>
              <a:t>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</a:t>
            </a:r>
            <a:r>
              <a:rPr lang="en-US" dirty="0" smtClean="0"/>
              <a:t>be used until trunk </a:t>
            </a:r>
            <a:r>
              <a:rPr lang="en-US" dirty="0" smtClean="0"/>
              <a:t>settles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</a:p>
          <a:p>
            <a:r>
              <a:rPr lang="en-US" dirty="0" smtClean="0"/>
              <a:t>Problem 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Plugin Infrastructure </a:t>
            </a:r>
            <a:r>
              <a:rPr lang="en-US" dirty="0" smtClean="0"/>
              <a:t>Changes</a:t>
            </a:r>
            <a:endParaRPr lang="en-US" dirty="0" smtClean="0"/>
          </a:p>
          <a:p>
            <a:r>
              <a:rPr lang="en-US" dirty="0" smtClean="0"/>
              <a:t>Minor </a:t>
            </a:r>
            <a:r>
              <a:rPr lang="en-US" dirty="0" smtClean="0"/>
              <a:t>Changes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 (</a:t>
            </a:r>
            <a:r>
              <a:rPr lang="en-US" dirty="0" err="1" smtClean="0"/>
              <a:t>Swagner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Open Points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Programmable Encodings?</a:t>
            </a:r>
          </a:p>
          <a:p>
            <a:pPr lvl="1"/>
            <a:r>
              <a:rPr lang="en-US" dirty="0" smtClean="0"/>
              <a:t>If you want to quickly test an idea for a new crossover you have to temporarily add the code to an existing plugin or create a new plugin</a:t>
            </a:r>
          </a:p>
          <a:p>
            <a:r>
              <a:rPr lang="en-US" dirty="0" smtClean="0"/>
              <a:t>Analyzers for </a:t>
            </a:r>
            <a:r>
              <a:rPr lang="en-US" dirty="0" err="1" smtClean="0"/>
              <a:t>BasicAlgorithms</a:t>
            </a:r>
            <a:endParaRPr lang="en-US" dirty="0" smtClean="0"/>
          </a:p>
          <a:p>
            <a:pPr lvl="1"/>
            <a:r>
              <a:rPr lang="en-US" dirty="0" err="1" smtClean="0"/>
              <a:t>BasicAlgorithms</a:t>
            </a:r>
            <a:r>
              <a:rPr lang="en-US" dirty="0" smtClean="0"/>
              <a:t> do not use Scopes for storing solutions, they cannot currently be studied using existing Analyzers</a:t>
            </a:r>
          </a:p>
          <a:p>
            <a:r>
              <a:rPr lang="en-US" dirty="0" smtClean="0"/>
              <a:t>Multiple Encodings per Solution</a:t>
            </a:r>
          </a:p>
          <a:p>
            <a:pPr lvl="1"/>
            <a:r>
              <a:rPr lang="en-US" dirty="0" smtClean="0"/>
              <a:t>For instance, Permutation + </a:t>
            </a:r>
            <a:r>
              <a:rPr lang="en-US" dirty="0" err="1" smtClean="0"/>
              <a:t>EdgeRepresentationEncoding</a:t>
            </a:r>
            <a:r>
              <a:rPr lang="en-US" dirty="0" smtClean="0"/>
              <a:t>, Permutation +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with selected operators</a:t>
            </a:r>
          </a:p>
          <a:p>
            <a:pPr lvl="2"/>
            <a:r>
              <a:rPr lang="en-US" dirty="0" smtClean="0"/>
              <a:t>TSP would be implemented with </a:t>
            </a:r>
            <a:r>
              <a:rPr lang="en-US" dirty="0" err="1" smtClean="0"/>
              <a:t>EdgeRepresentationEncoding</a:t>
            </a:r>
            <a:r>
              <a:rPr lang="en-US" dirty="0" smtClean="0"/>
              <a:t> (-&gt; no CX, CX2 anymore)</a:t>
            </a:r>
          </a:p>
          <a:p>
            <a:pPr lvl="2"/>
            <a:r>
              <a:rPr lang="en-US" dirty="0" smtClean="0"/>
              <a:t>QAP would be implemented with </a:t>
            </a:r>
            <a:r>
              <a:rPr lang="en-US" dirty="0" err="1" smtClean="0"/>
              <a:t>PositionRepresentationEncoding</a:t>
            </a:r>
            <a:r>
              <a:rPr lang="en-US" dirty="0" smtClean="0"/>
              <a:t> (-&gt; no ERX anymore)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0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9748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allow to easily create new </a:t>
            </a:r>
            <a:r>
              <a:rPr lang="en-US" dirty="0" smtClean="0"/>
              <a:t>algorithms</a:t>
            </a:r>
          </a:p>
          <a:p>
            <a:pPr lvl="1"/>
            <a:r>
              <a:rPr lang="en-US" dirty="0"/>
              <a:t>P3 (Parameter-less Population Pyramid) was implemented within one week</a:t>
            </a:r>
          </a:p>
          <a:p>
            <a:pPr lvl="1"/>
            <a:r>
              <a:rPr lang="en-US" dirty="0"/>
              <a:t>Override </a:t>
            </a:r>
            <a:r>
              <a:rPr lang="en-US" dirty="0" smtClean="0"/>
              <a:t>Initialize(…) </a:t>
            </a:r>
            <a:r>
              <a:rPr lang="en-US" dirty="0"/>
              <a:t>to initialize the algorithm</a:t>
            </a:r>
          </a:p>
          <a:p>
            <a:pPr lvl="1"/>
            <a:r>
              <a:rPr lang="en-US" dirty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122454" y="4139739"/>
            <a:ext cx="7947093" cy="2369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(BestQualityResultName,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DoubleValue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FF0000"/>
                </a:solidFill>
              </a:rPr>
              <a:t>double</a:t>
            </a:r>
            <a:r>
              <a:rPr lang="de-AT" sz="1000" dirty="0"/>
              <a:t>.NaN)));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(IterationsResultName,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IntValue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008B"/>
                </a:solidFill>
              </a:rPr>
              <a:t>0</a:t>
            </a:r>
            <a:r>
              <a:rPr lang="de-AT" sz="1000" dirty="0"/>
              <a:t>)));</a:t>
            </a:r>
            <a:br>
              <a:rPr lang="de-AT" sz="1000" dirty="0"/>
            </a:br>
            <a:r>
              <a:rPr lang="de-AT" sz="1000" dirty="0"/>
              <a:t>  base.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(cancellationToken);</a:t>
            </a:r>
            <a:br>
              <a:rPr lang="de-AT" sz="1000" dirty="0"/>
            </a:br>
            <a:r>
              <a:rPr lang="de-AT" sz="1000" dirty="0"/>
              <a:t>}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Run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</a:t>
            </a:r>
            <a:r>
              <a:rPr lang="de-AT" sz="1000" dirty="0">
                <a:solidFill>
                  <a:srgbClr val="0000FF"/>
                </a:solidFill>
              </a:rPr>
              <a:t>while</a:t>
            </a:r>
            <a:r>
              <a:rPr lang="de-AT" sz="1000" dirty="0"/>
              <a:t> (ResultsIterations &lt; Iterations) {</a:t>
            </a:r>
            <a:br>
              <a:rPr lang="de-AT" sz="1000" dirty="0"/>
            </a:br>
            <a:r>
              <a:rPr lang="de-AT" sz="1000" dirty="0"/>
              <a:t>    cancellationToken.</a:t>
            </a:r>
            <a:r>
              <a:rPr lang="de-AT" sz="1000" dirty="0">
                <a:solidFill>
                  <a:srgbClr val="191970"/>
                </a:solidFill>
              </a:rPr>
              <a:t>ThrowIfCancellationRequested</a:t>
            </a:r>
            <a:r>
              <a:rPr lang="de-AT" sz="1000" dirty="0"/>
              <a:t>();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</a:t>
            </a:r>
            <a:r>
              <a:rPr lang="de-AT" sz="1000" dirty="0">
                <a:solidFill>
                  <a:srgbClr val="008000"/>
                </a:solidFill>
              </a:rPr>
              <a:t>// execute one iteration</a:t>
            </a: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ResultsIterations++;</a:t>
            </a:r>
            <a:br>
              <a:rPr lang="de-AT" sz="1000" dirty="0"/>
            </a:br>
            <a:r>
              <a:rPr lang="de-AT" sz="1000" dirty="0"/>
              <a:t>  }</a:t>
            </a:r>
            <a:br>
              <a:rPr lang="de-AT" sz="1000" dirty="0"/>
            </a:br>
            <a:r>
              <a:rPr lang="de-AT" sz="1000" dirty="0"/>
              <a:t>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646</Words>
  <Application>Microsoft Office PowerPoint</Application>
  <PresentationFormat>Widescreen</PresentationFormat>
  <Paragraphs>104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HeuristicLab 4.0</vt:lpstr>
      <vt:lpstr>Roadmap</vt:lpstr>
      <vt:lpstr>HL 4.0 - Overview</vt:lpstr>
      <vt:lpstr>New Persistence (Swagner)</vt:lpstr>
      <vt:lpstr>Problem Development</vt:lpstr>
      <vt:lpstr>Shortcomings</vt:lpstr>
      <vt:lpstr>Individual will be replaced</vt:lpstr>
      <vt:lpstr>Open Points</vt:lpstr>
      <vt:lpstr>Pause for BasicAlgorithms</vt:lpstr>
      <vt:lpstr>Async Start/Stop for Algorithms</vt:lpstr>
      <vt:lpstr>New Termination Criteria (JKarder/MKommend/PFleck)</vt:lpstr>
      <vt:lpstr>Plugin Infrastructure changes (GKronber)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Wagner Stefan</cp:lastModifiedBy>
  <cp:revision>33</cp:revision>
  <dcterms:created xsi:type="dcterms:W3CDTF">2016-01-27T08:35:59Z</dcterms:created>
  <dcterms:modified xsi:type="dcterms:W3CDTF">2016-02-08T09:28:58Z</dcterms:modified>
</cp:coreProperties>
</file>