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70" r:id="rId5"/>
    <p:sldId id="258" r:id="rId6"/>
    <p:sldId id="262" r:id="rId7"/>
    <p:sldId id="257" r:id="rId8"/>
    <p:sldId id="260" r:id="rId9"/>
    <p:sldId id="263" r:id="rId10"/>
    <p:sldId id="271" r:id="rId11"/>
    <p:sldId id="272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05.02.2016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-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r>
              <a:rPr lang="en-US" dirty="0" smtClean="0"/>
              <a:t> (</a:t>
            </a:r>
            <a:r>
              <a:rPr lang="en-US" dirty="0" err="1" smtClean="0"/>
              <a:t>JKarder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Criteria</a:t>
            </a:r>
            <a:r>
              <a:rPr lang="en-US" dirty="0" smtClean="0"/>
              <a:t> (</a:t>
            </a:r>
            <a:r>
              <a:rPr lang="en-US" dirty="0" err="1" smtClean="0"/>
              <a:t>PFleck</a:t>
            </a:r>
            <a:r>
              <a:rPr lang="en-US" dirty="0" smtClean="0"/>
              <a:t>/</a:t>
            </a:r>
            <a:r>
              <a:rPr lang="en-US" dirty="0" err="1" smtClean="0"/>
              <a:t>MKommend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ALPS supports new termination criteria</a:t>
            </a:r>
          </a:p>
          <a:p>
            <a:pPr lvl="1"/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3123362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3441472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3426780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Infrastructure changes (</a:t>
            </a:r>
            <a:r>
              <a:rPr lang="en-US" dirty="0" err="1" smtClean="0"/>
              <a:t>GKronber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 (</a:t>
            </a:r>
            <a:r>
              <a:rPr lang="en-US" dirty="0" err="1" smtClean="0"/>
              <a:t>Ascheibe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4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Plugin Infrastructure changes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 (</a:t>
            </a:r>
            <a:r>
              <a:rPr lang="en-US" dirty="0" err="1" smtClean="0"/>
              <a:t>Swagner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Points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Programmable Encodings?</a:t>
            </a:r>
          </a:p>
          <a:p>
            <a:pPr lvl="1"/>
            <a:r>
              <a:rPr lang="en-US" dirty="0" smtClean="0"/>
              <a:t>If you want to quickly test an idea for a new crossover you have to temporarily add the code to an existing plugin or create a new plugin</a:t>
            </a:r>
          </a:p>
          <a:p>
            <a:r>
              <a:rPr lang="en-US" dirty="0" smtClean="0"/>
              <a:t>Analyzers for </a:t>
            </a:r>
            <a:r>
              <a:rPr lang="en-US" dirty="0" err="1" smtClean="0"/>
              <a:t>BasicAlgorithms</a:t>
            </a:r>
            <a:endParaRPr lang="en-US" dirty="0" smtClean="0"/>
          </a:p>
          <a:p>
            <a:pPr lvl="1"/>
            <a:r>
              <a:rPr lang="en-US" dirty="0" err="1" smtClean="0"/>
              <a:t>BasicAlgorithms</a:t>
            </a:r>
            <a:r>
              <a:rPr lang="en-US" dirty="0" smtClean="0"/>
              <a:t> do not use Scopes for storing solutions, they cannot currently be studied using existing Analyzers</a:t>
            </a:r>
          </a:p>
          <a:p>
            <a:r>
              <a:rPr lang="en-US" dirty="0" smtClean="0"/>
              <a:t>Multiple Encodings per Solution</a:t>
            </a:r>
          </a:p>
          <a:p>
            <a:pPr lvl="1"/>
            <a:r>
              <a:rPr lang="en-US" dirty="0" smtClean="0"/>
              <a:t>For instance, Permutation + </a:t>
            </a:r>
            <a:r>
              <a:rPr lang="en-US" dirty="0" err="1" smtClean="0"/>
              <a:t>EdgeRepresentationEncoding</a:t>
            </a:r>
            <a:r>
              <a:rPr lang="en-US" dirty="0" smtClean="0"/>
              <a:t>, Permutation +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with selected operators</a:t>
            </a:r>
          </a:p>
          <a:p>
            <a:pPr lvl="2"/>
            <a:r>
              <a:rPr lang="en-US" dirty="0" smtClean="0"/>
              <a:t>TSP would be implemented with </a:t>
            </a:r>
            <a:r>
              <a:rPr lang="en-US" dirty="0" err="1" smtClean="0"/>
              <a:t>EdgeRepresentationEncoding</a:t>
            </a:r>
            <a:r>
              <a:rPr lang="en-US" dirty="0" smtClean="0"/>
              <a:t> (-&gt; no CX, CX2 anymore)</a:t>
            </a:r>
          </a:p>
          <a:p>
            <a:pPr lvl="2"/>
            <a:r>
              <a:rPr lang="en-US" dirty="0" smtClean="0"/>
              <a:t>QAP would be implemented with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(-&gt; no ERX anymore)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/>
              <a:t>BasicAlgorithms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JKarder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</a:t>
            </a:r>
            <a:r>
              <a:rPr lang="en-US" dirty="0" smtClean="0"/>
              <a:t>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468754" y="3674227"/>
            <a:ext cx="7254493" cy="281801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(BestQualityResultName,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DoubleValue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FF0000"/>
                </a:solidFill>
              </a:rPr>
              <a:t>double</a:t>
            </a:r>
            <a:r>
              <a:rPr lang="de-AT" sz="1200" dirty="0"/>
              <a:t>.NaN)));</a:t>
            </a:r>
            <a:br>
              <a:rPr lang="de-AT" sz="1200" dirty="0"/>
            </a:br>
            <a:r>
              <a:rPr lang="de-AT" sz="1200" dirty="0"/>
              <a:t>  Results.</a:t>
            </a:r>
            <a:r>
              <a:rPr lang="de-AT" sz="1200" dirty="0">
                <a:solidFill>
                  <a:srgbClr val="191970"/>
                </a:solidFill>
              </a:rPr>
              <a:t>Add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Result</a:t>
            </a:r>
            <a:r>
              <a:rPr lang="de-AT" sz="1200" dirty="0"/>
              <a:t>(IterationsResultName,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IntValue</a:t>
            </a:r>
            <a:r>
              <a:rPr lang="de-AT" sz="1200" dirty="0"/>
              <a:t>(</a:t>
            </a:r>
            <a:r>
              <a:rPr lang="de-AT" sz="1200" dirty="0">
                <a:solidFill>
                  <a:srgbClr val="00008B"/>
                </a:solidFill>
              </a:rPr>
              <a:t>0</a:t>
            </a:r>
            <a:r>
              <a:rPr lang="de-AT" sz="1200" dirty="0"/>
              <a:t>)));</a:t>
            </a:r>
            <a:br>
              <a:rPr lang="de-AT" sz="1200" dirty="0"/>
            </a:br>
            <a:r>
              <a:rPr lang="de-AT" sz="1200" dirty="0"/>
              <a:t>  base.</a:t>
            </a:r>
            <a:r>
              <a:rPr lang="de-AT" sz="1200" dirty="0">
                <a:solidFill>
                  <a:srgbClr val="191970"/>
                </a:solidFill>
              </a:rPr>
              <a:t>Initialize</a:t>
            </a:r>
            <a:r>
              <a:rPr lang="de-AT" sz="1200" dirty="0"/>
              <a:t>(cancellationToken);</a:t>
            </a:r>
            <a:br>
              <a:rPr lang="de-AT" sz="1200" dirty="0"/>
            </a:br>
            <a:r>
              <a:rPr lang="de-AT" sz="1200" dirty="0"/>
              <a:t>}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>
                <a:solidFill>
                  <a:srgbClr val="0000FF"/>
                </a:solidFill>
              </a:rPr>
              <a:t>protected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A52A2A"/>
                </a:solidFill>
              </a:rPr>
              <a:t>override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FF0000"/>
                </a:solidFill>
              </a:rPr>
              <a:t>void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Run</a:t>
            </a:r>
            <a:r>
              <a:rPr lang="de-AT" sz="1200" dirty="0"/>
              <a:t>(CancellationToken cancellationToken) {</a:t>
            </a:r>
            <a:br>
              <a:rPr lang="de-AT" sz="1200" dirty="0"/>
            </a:br>
            <a:r>
              <a:rPr lang="de-AT" sz="1200" dirty="0"/>
              <a:t>  </a:t>
            </a:r>
            <a:r>
              <a:rPr lang="de-AT" sz="1200" dirty="0">
                <a:solidFill>
                  <a:srgbClr val="0000FF"/>
                </a:solidFill>
              </a:rPr>
              <a:t>while</a:t>
            </a:r>
            <a:r>
              <a:rPr lang="de-AT" sz="1200" dirty="0"/>
              <a:t> (ResultsIterations &lt; Iterations) {</a:t>
            </a:r>
            <a:br>
              <a:rPr lang="de-AT" sz="1200" dirty="0"/>
            </a:br>
            <a:r>
              <a:rPr lang="de-AT" sz="1200" dirty="0"/>
              <a:t>    cancellationToken.</a:t>
            </a:r>
            <a:r>
              <a:rPr lang="de-AT" sz="1200" dirty="0">
                <a:solidFill>
                  <a:srgbClr val="191970"/>
                </a:solidFill>
              </a:rPr>
              <a:t>ThrowIfCancellationRequested</a:t>
            </a:r>
            <a:r>
              <a:rPr lang="de-AT" sz="1200" dirty="0"/>
              <a:t>();</a:t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</a:t>
            </a:r>
            <a:r>
              <a:rPr lang="de-AT" sz="1200" dirty="0">
                <a:solidFill>
                  <a:srgbClr val="008000"/>
                </a:solidFill>
              </a:rPr>
              <a:t>// execute one iteration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    ResultsIterations++;</a:t>
            </a:r>
            <a:br>
              <a:rPr lang="de-AT" sz="1200" dirty="0"/>
            </a:br>
            <a:r>
              <a:rPr lang="de-AT" sz="1200" dirty="0"/>
              <a:t>  }</a:t>
            </a:r>
            <a:br>
              <a:rPr lang="de-AT" sz="1200" dirty="0"/>
            </a:br>
            <a:r>
              <a:rPr lang="de-AT" sz="1200" dirty="0"/>
              <a:t>}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604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Widescreen</PresentationFormat>
  <Paragraphs>91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HeuristicLab 4.0</vt:lpstr>
      <vt:lpstr>Roadmap (Ascheibe)</vt:lpstr>
      <vt:lpstr>HL 4.0 - Overview</vt:lpstr>
      <vt:lpstr>New Persistence (Swagner)</vt:lpstr>
      <vt:lpstr>Problem Development</vt:lpstr>
      <vt:lpstr>Shortcomings</vt:lpstr>
      <vt:lpstr>Individual will be replaced</vt:lpstr>
      <vt:lpstr>Open Points</vt:lpstr>
      <vt:lpstr>Pause for BasicAlgorithms (JKarder)</vt:lpstr>
      <vt:lpstr>Async Start/Stop for Algorithms (JKarder)</vt:lpstr>
      <vt:lpstr>New Termination Criteria (PFleck/MKommend)</vt:lpstr>
      <vt:lpstr>Plugin Infrastructure changes (GKronber)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Karder Johannes</cp:lastModifiedBy>
  <cp:revision>23</cp:revision>
  <dcterms:created xsi:type="dcterms:W3CDTF">2016-01-27T08:35:59Z</dcterms:created>
  <dcterms:modified xsi:type="dcterms:W3CDTF">2016-02-05T09:37:03Z</dcterms:modified>
</cp:coreProperties>
</file>