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5D5A7"/>
    <a:srgbClr val="A8CE97"/>
    <a:srgbClr val="AED19F"/>
    <a:srgbClr val="A3CC9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1" autoAdjust="0"/>
    <p:restoredTop sz="94660"/>
  </p:normalViewPr>
  <p:slideViewPr>
    <p:cSldViewPr snapToGrid="0">
      <p:cViewPr>
        <p:scale>
          <a:sx n="100" d="100"/>
          <a:sy n="100" d="100"/>
        </p:scale>
        <p:origin x="-312" y="2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69904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894740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73694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896758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115872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10888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480519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346440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024669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661319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31892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BAE27F-5130-4EBC-A72D-362F4B73094E}" type="datetimeFigureOut">
              <a:rPr lang="de-DE" smtClean="0"/>
              <a:t>07.02.2014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1634DF-A712-4C1D-ACF9-B1B54084722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73489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3" name="Gruppieren 82"/>
          <p:cNvGrpSpPr/>
          <p:nvPr/>
        </p:nvGrpSpPr>
        <p:grpSpPr>
          <a:xfrm>
            <a:off x="2607975" y="882951"/>
            <a:ext cx="1543560" cy="838678"/>
            <a:chOff x="1543049" y="1162050"/>
            <a:chExt cx="1543560" cy="838678"/>
          </a:xfrm>
        </p:grpSpPr>
        <p:sp>
          <p:nvSpPr>
            <p:cNvPr id="56" name="Rechteck 55"/>
            <p:cNvSpPr/>
            <p:nvPr/>
          </p:nvSpPr>
          <p:spPr>
            <a:xfrm>
              <a:off x="1629284" y="1238728"/>
              <a:ext cx="1457325" cy="762000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55" name="Rechteck 54"/>
            <p:cNvSpPr/>
            <p:nvPr/>
          </p:nvSpPr>
          <p:spPr>
            <a:xfrm>
              <a:off x="1590196" y="1201105"/>
              <a:ext cx="1457325" cy="762000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4" name="Rechteck 3"/>
            <p:cNvSpPr/>
            <p:nvPr/>
          </p:nvSpPr>
          <p:spPr>
            <a:xfrm>
              <a:off x="1543049" y="1162050"/>
              <a:ext cx="1457325" cy="762000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 err="1" smtClean="0"/>
                <a:t>IActivity</a:t>
              </a:r>
              <a:endParaRPr lang="de-DE" dirty="0"/>
            </a:p>
          </p:txBody>
        </p:sp>
      </p:grpSp>
      <p:sp>
        <p:nvSpPr>
          <p:cNvPr id="6" name="Rechteck 5"/>
          <p:cNvSpPr/>
          <p:nvPr/>
        </p:nvSpPr>
        <p:spPr>
          <a:xfrm>
            <a:off x="4265868" y="4558619"/>
            <a:ext cx="2875151" cy="15033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r"/>
            <a:r>
              <a:rPr lang="de-DE" dirty="0" err="1" smtClean="0"/>
              <a:t>IModel</a:t>
            </a:r>
            <a:endParaRPr lang="de-DE" dirty="0"/>
          </a:p>
        </p:txBody>
      </p:sp>
      <p:sp>
        <p:nvSpPr>
          <p:cNvPr id="9" name="Textfeld 8"/>
          <p:cNvSpPr txBox="1"/>
          <p:nvPr/>
        </p:nvSpPr>
        <p:spPr>
          <a:xfrm>
            <a:off x="2352869" y="2026906"/>
            <a:ext cx="8631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creates</a:t>
            </a:r>
            <a:endParaRPr lang="de-DE" dirty="0"/>
          </a:p>
        </p:txBody>
      </p:sp>
      <p:sp>
        <p:nvSpPr>
          <p:cNvPr id="18" name="Rechteck 17"/>
          <p:cNvSpPr/>
          <p:nvPr/>
        </p:nvSpPr>
        <p:spPr>
          <a:xfrm>
            <a:off x="1262758" y="4562524"/>
            <a:ext cx="2846305" cy="15033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r"/>
            <a:r>
              <a:rPr lang="de-DE" u="sng" dirty="0" err="1" smtClean="0"/>
              <a:t>IEventQueue</a:t>
            </a:r>
            <a:endParaRPr lang="de-DE" u="sng" dirty="0"/>
          </a:p>
        </p:txBody>
      </p:sp>
      <p:cxnSp>
        <p:nvCxnSpPr>
          <p:cNvPr id="30" name="Gewinkelte Verbindung 29"/>
          <p:cNvCxnSpPr>
            <a:stCxn id="151" idx="1"/>
            <a:endCxn id="4" idx="3"/>
          </p:cNvCxnSpPr>
          <p:nvPr/>
        </p:nvCxnSpPr>
        <p:spPr>
          <a:xfrm rot="16200000" flipV="1">
            <a:off x="4018561" y="1310691"/>
            <a:ext cx="850863" cy="757383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1" name="Textfeld 30"/>
          <p:cNvSpPr txBox="1"/>
          <p:nvPr/>
        </p:nvSpPr>
        <p:spPr>
          <a:xfrm>
            <a:off x="4237769" y="895773"/>
            <a:ext cx="5866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calls</a:t>
            </a:r>
            <a:endParaRPr lang="de-DE" dirty="0"/>
          </a:p>
        </p:txBody>
      </p:sp>
      <p:cxnSp>
        <p:nvCxnSpPr>
          <p:cNvPr id="51" name="Gewinkelte Verbindung 50"/>
          <p:cNvCxnSpPr>
            <a:stCxn id="4" idx="1"/>
            <a:endCxn id="18" idx="1"/>
          </p:cNvCxnSpPr>
          <p:nvPr/>
        </p:nvCxnSpPr>
        <p:spPr>
          <a:xfrm rot="10800000" flipV="1">
            <a:off x="1262759" y="1263951"/>
            <a:ext cx="1345217" cy="4050246"/>
          </a:xfrm>
          <a:prstGeom prst="bentConnector3">
            <a:avLst>
              <a:gd name="adj1" fmla="val 116994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2" name="Textfeld 51"/>
          <p:cNvSpPr txBox="1"/>
          <p:nvPr/>
        </p:nvSpPr>
        <p:spPr>
          <a:xfrm>
            <a:off x="1064620" y="895773"/>
            <a:ext cx="10243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dirty="0" err="1" smtClean="0"/>
              <a:t>manages</a:t>
            </a:r>
            <a:endParaRPr lang="de-DE" dirty="0"/>
          </a:p>
        </p:txBody>
      </p:sp>
      <p:grpSp>
        <p:nvGrpSpPr>
          <p:cNvPr id="82" name="Gruppieren 81"/>
          <p:cNvGrpSpPr/>
          <p:nvPr/>
        </p:nvGrpSpPr>
        <p:grpSpPr>
          <a:xfrm>
            <a:off x="1642026" y="4804815"/>
            <a:ext cx="1050910" cy="630784"/>
            <a:chOff x="2947155" y="2646261"/>
            <a:chExt cx="1050910" cy="630784"/>
          </a:xfrm>
        </p:grpSpPr>
        <p:sp>
          <p:nvSpPr>
            <p:cNvPr id="5" name="Rechteck 4"/>
            <p:cNvSpPr/>
            <p:nvPr/>
          </p:nvSpPr>
          <p:spPr>
            <a:xfrm>
              <a:off x="3038474" y="2741921"/>
              <a:ext cx="959591" cy="535124"/>
            </a:xfrm>
            <a:prstGeom prst="rect">
              <a:avLst/>
            </a:prstGeom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 err="1" smtClean="0"/>
                <a:t>IAction</a:t>
              </a:r>
              <a:endParaRPr lang="de-DE" dirty="0"/>
            </a:p>
          </p:txBody>
        </p:sp>
        <p:sp>
          <p:nvSpPr>
            <p:cNvPr id="80" name="Rechteck 79"/>
            <p:cNvSpPr/>
            <p:nvPr/>
          </p:nvSpPr>
          <p:spPr>
            <a:xfrm>
              <a:off x="2996817" y="2694091"/>
              <a:ext cx="959591" cy="535124"/>
            </a:xfrm>
            <a:prstGeom prst="rect">
              <a:avLst/>
            </a:prstGeom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 err="1" smtClean="0"/>
                <a:t>IAction</a:t>
              </a:r>
              <a:endParaRPr lang="de-DE" dirty="0"/>
            </a:p>
          </p:txBody>
        </p:sp>
        <p:sp>
          <p:nvSpPr>
            <p:cNvPr id="81" name="Rechteck 80"/>
            <p:cNvSpPr/>
            <p:nvPr/>
          </p:nvSpPr>
          <p:spPr>
            <a:xfrm>
              <a:off x="2947155" y="2646261"/>
              <a:ext cx="959591" cy="535124"/>
            </a:xfrm>
            <a:prstGeom prst="rect">
              <a:avLst/>
            </a:prstGeom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 err="1" smtClean="0"/>
                <a:t>IAction</a:t>
              </a:r>
              <a:endParaRPr lang="de-DE" dirty="0"/>
            </a:p>
          </p:txBody>
        </p:sp>
      </p:grpSp>
      <p:cxnSp>
        <p:nvCxnSpPr>
          <p:cNvPr id="89" name="Gewinkelte Verbindung 88"/>
          <p:cNvCxnSpPr>
            <a:stCxn id="4" idx="2"/>
            <a:endCxn id="81" idx="0"/>
          </p:cNvCxnSpPr>
          <p:nvPr/>
        </p:nvCxnSpPr>
        <p:spPr>
          <a:xfrm rot="5400000">
            <a:off x="1149298" y="2617475"/>
            <a:ext cx="3159864" cy="1214816"/>
          </a:xfrm>
          <a:prstGeom prst="bentConnector3">
            <a:avLst>
              <a:gd name="adj1" fmla="val 24378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114" name="Gruppieren 113"/>
          <p:cNvGrpSpPr/>
          <p:nvPr/>
        </p:nvGrpSpPr>
        <p:grpSpPr>
          <a:xfrm>
            <a:off x="5288428" y="4921747"/>
            <a:ext cx="821982" cy="590257"/>
            <a:chOff x="5730076" y="2784886"/>
            <a:chExt cx="821982" cy="590257"/>
          </a:xfrm>
        </p:grpSpPr>
        <p:sp>
          <p:nvSpPr>
            <p:cNvPr id="111" name="Rechteck 110"/>
            <p:cNvSpPr/>
            <p:nvPr/>
          </p:nvSpPr>
          <p:spPr>
            <a:xfrm>
              <a:off x="5809108" y="2887850"/>
              <a:ext cx="742950" cy="487293"/>
            </a:xfrm>
            <a:prstGeom prst="rect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Data</a:t>
              </a:r>
              <a:endParaRPr lang="de-DE" dirty="0"/>
            </a:p>
          </p:txBody>
        </p:sp>
        <p:sp>
          <p:nvSpPr>
            <p:cNvPr id="112" name="Rechteck 111"/>
            <p:cNvSpPr/>
            <p:nvPr/>
          </p:nvSpPr>
          <p:spPr>
            <a:xfrm>
              <a:off x="5769592" y="2840020"/>
              <a:ext cx="742950" cy="487293"/>
            </a:xfrm>
            <a:prstGeom prst="rect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Data</a:t>
              </a:r>
              <a:endParaRPr lang="de-DE" dirty="0"/>
            </a:p>
          </p:txBody>
        </p:sp>
        <p:sp>
          <p:nvSpPr>
            <p:cNvPr id="113" name="Rechteck 112"/>
            <p:cNvSpPr/>
            <p:nvPr/>
          </p:nvSpPr>
          <p:spPr>
            <a:xfrm>
              <a:off x="5730076" y="2784886"/>
              <a:ext cx="742950" cy="487293"/>
            </a:xfrm>
            <a:prstGeom prst="rect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 smtClean="0"/>
                <a:t>Data</a:t>
              </a:r>
              <a:endParaRPr lang="de-DE" dirty="0"/>
            </a:p>
          </p:txBody>
        </p:sp>
      </p:grpSp>
      <p:cxnSp>
        <p:nvCxnSpPr>
          <p:cNvPr id="117" name="Gerade Verbindung mit Pfeil 116"/>
          <p:cNvCxnSpPr>
            <a:stCxn id="5" idx="3"/>
            <a:endCxn id="113" idx="1"/>
          </p:cNvCxnSpPr>
          <p:nvPr/>
        </p:nvCxnSpPr>
        <p:spPr>
          <a:xfrm flipV="1">
            <a:off x="2692936" y="5165394"/>
            <a:ext cx="2595492" cy="26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" name="Textfeld 11"/>
          <p:cNvSpPr txBox="1"/>
          <p:nvPr/>
        </p:nvSpPr>
        <p:spPr>
          <a:xfrm>
            <a:off x="2910702" y="5174323"/>
            <a:ext cx="9941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modifies</a:t>
            </a:r>
            <a:endParaRPr lang="de-DE" dirty="0"/>
          </a:p>
        </p:txBody>
      </p:sp>
      <p:grpSp>
        <p:nvGrpSpPr>
          <p:cNvPr id="119" name="Gruppieren 118"/>
          <p:cNvGrpSpPr/>
          <p:nvPr/>
        </p:nvGrpSpPr>
        <p:grpSpPr>
          <a:xfrm>
            <a:off x="7297824" y="882235"/>
            <a:ext cx="1543560" cy="838678"/>
            <a:chOff x="1543049" y="1162050"/>
            <a:chExt cx="1543560" cy="838678"/>
          </a:xfrm>
        </p:grpSpPr>
        <p:sp>
          <p:nvSpPr>
            <p:cNvPr id="120" name="Rechteck 119"/>
            <p:cNvSpPr/>
            <p:nvPr/>
          </p:nvSpPr>
          <p:spPr>
            <a:xfrm>
              <a:off x="1629284" y="1238728"/>
              <a:ext cx="1457325" cy="762000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21" name="Rechteck 120"/>
            <p:cNvSpPr/>
            <p:nvPr/>
          </p:nvSpPr>
          <p:spPr>
            <a:xfrm>
              <a:off x="1590196" y="1201105"/>
              <a:ext cx="1457325" cy="762000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 smtClean="0"/>
            </a:p>
          </p:txBody>
        </p:sp>
        <p:sp>
          <p:nvSpPr>
            <p:cNvPr id="122" name="Rechteck 121"/>
            <p:cNvSpPr/>
            <p:nvPr/>
          </p:nvSpPr>
          <p:spPr>
            <a:xfrm>
              <a:off x="1543049" y="1162050"/>
              <a:ext cx="1457325" cy="762000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 err="1" smtClean="0"/>
                <a:t>IReporter</a:t>
              </a:r>
              <a:endParaRPr lang="de-DE" dirty="0"/>
            </a:p>
          </p:txBody>
        </p:sp>
      </p:grpSp>
      <p:cxnSp>
        <p:nvCxnSpPr>
          <p:cNvPr id="124" name="Gewinkelte Verbindung 123"/>
          <p:cNvCxnSpPr>
            <a:stCxn id="151" idx="7"/>
            <a:endCxn id="122" idx="1"/>
          </p:cNvCxnSpPr>
          <p:nvPr/>
        </p:nvCxnSpPr>
        <p:spPr>
          <a:xfrm rot="5400000" flipH="1" flipV="1">
            <a:off x="6513523" y="1330513"/>
            <a:ext cx="851579" cy="71702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6" name="Textfeld 125"/>
          <p:cNvSpPr txBox="1"/>
          <p:nvPr/>
        </p:nvSpPr>
        <p:spPr>
          <a:xfrm>
            <a:off x="6581279" y="897962"/>
            <a:ext cx="5866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calls</a:t>
            </a:r>
            <a:endParaRPr lang="de-DE" dirty="0"/>
          </a:p>
        </p:txBody>
      </p:sp>
      <p:sp>
        <p:nvSpPr>
          <p:cNvPr id="127" name="Rechteck 126"/>
          <p:cNvSpPr/>
          <p:nvPr/>
        </p:nvSpPr>
        <p:spPr>
          <a:xfrm>
            <a:off x="7297824" y="4566788"/>
            <a:ext cx="2875151" cy="149517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r"/>
            <a:r>
              <a:rPr lang="de-DE" dirty="0" err="1" smtClean="0"/>
              <a:t>ResultCollection</a:t>
            </a:r>
            <a:endParaRPr lang="de-DE" dirty="0"/>
          </a:p>
        </p:txBody>
      </p:sp>
      <p:sp>
        <p:nvSpPr>
          <p:cNvPr id="151" name="Rad 150"/>
          <p:cNvSpPr/>
          <p:nvPr/>
        </p:nvSpPr>
        <p:spPr>
          <a:xfrm>
            <a:off x="4458565" y="1750696"/>
            <a:ext cx="2486353" cy="2486353"/>
          </a:xfrm>
          <a:prstGeom prst="donu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smtClean="0">
                <a:solidFill>
                  <a:schemeClr val="tx1"/>
                </a:solidFill>
              </a:rPr>
              <a:t>Simulation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175" name="Gewinkelte Verbindung 174"/>
          <p:cNvCxnSpPr>
            <a:stCxn id="122" idx="2"/>
            <a:endCxn id="190" idx="0"/>
          </p:cNvCxnSpPr>
          <p:nvPr/>
        </p:nvCxnSpPr>
        <p:spPr>
          <a:xfrm rot="16200000" flipH="1">
            <a:off x="6744059" y="2926662"/>
            <a:ext cx="3224489" cy="65963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6" name="Textfeld 175"/>
          <p:cNvSpPr txBox="1"/>
          <p:nvPr/>
        </p:nvSpPr>
        <p:spPr>
          <a:xfrm>
            <a:off x="8037249" y="2888087"/>
            <a:ext cx="6286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adds</a:t>
            </a:r>
            <a:endParaRPr lang="de-DE" dirty="0"/>
          </a:p>
        </p:txBody>
      </p:sp>
      <p:cxnSp>
        <p:nvCxnSpPr>
          <p:cNvPr id="35" name="Gewinkelte Verbindung 34"/>
          <p:cNvCxnSpPr>
            <a:stCxn id="151" idx="2"/>
            <a:endCxn id="81" idx="3"/>
          </p:cNvCxnSpPr>
          <p:nvPr/>
        </p:nvCxnSpPr>
        <p:spPr>
          <a:xfrm rot="10800000" flipV="1">
            <a:off x="2601617" y="2993873"/>
            <a:ext cx="1856948" cy="2078504"/>
          </a:xfrm>
          <a:prstGeom prst="bentConnector3">
            <a:avLst>
              <a:gd name="adj1" fmla="val 36664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9" name="Textfeld 38"/>
          <p:cNvSpPr txBox="1"/>
          <p:nvPr/>
        </p:nvSpPr>
        <p:spPr>
          <a:xfrm>
            <a:off x="3270002" y="3539988"/>
            <a:ext cx="1004570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de-DE" dirty="0" err="1" smtClean="0"/>
              <a:t>executes</a:t>
            </a:r>
            <a:endParaRPr lang="de-DE" dirty="0"/>
          </a:p>
        </p:txBody>
      </p:sp>
      <p:grpSp>
        <p:nvGrpSpPr>
          <p:cNvPr id="187" name="Gruppieren 186"/>
          <p:cNvGrpSpPr/>
          <p:nvPr/>
        </p:nvGrpSpPr>
        <p:grpSpPr>
          <a:xfrm>
            <a:off x="8222857" y="4868724"/>
            <a:ext cx="1025085" cy="736103"/>
            <a:chOff x="5730076" y="2784886"/>
            <a:chExt cx="821982" cy="590257"/>
          </a:xfrm>
        </p:grpSpPr>
        <p:sp>
          <p:nvSpPr>
            <p:cNvPr id="188" name="Rechteck 187"/>
            <p:cNvSpPr/>
            <p:nvPr/>
          </p:nvSpPr>
          <p:spPr>
            <a:xfrm>
              <a:off x="5809108" y="2887850"/>
              <a:ext cx="742950" cy="487293"/>
            </a:xfrm>
            <a:prstGeom prst="rect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89" name="Rechteck 188"/>
            <p:cNvSpPr/>
            <p:nvPr/>
          </p:nvSpPr>
          <p:spPr>
            <a:xfrm>
              <a:off x="5769592" y="2840020"/>
              <a:ext cx="742950" cy="487293"/>
            </a:xfrm>
            <a:prstGeom prst="rect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90" name="Rechteck 189"/>
            <p:cNvSpPr/>
            <p:nvPr/>
          </p:nvSpPr>
          <p:spPr>
            <a:xfrm>
              <a:off x="5730076" y="2784886"/>
              <a:ext cx="742950" cy="487293"/>
            </a:xfrm>
            <a:prstGeom prst="rect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dirty="0" err="1" smtClean="0"/>
                <a:t>Results</a:t>
              </a:r>
              <a:endParaRPr lang="de-DE" dirty="0"/>
            </a:p>
          </p:txBody>
        </p:sp>
      </p:grpSp>
    </p:spTree>
    <p:extLst>
      <p:ext uri="{BB962C8B-B14F-4D97-AF65-F5344CB8AC3E}">
        <p14:creationId xmlns:p14="http://schemas.microsoft.com/office/powerpoint/2010/main" val="42297234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</Words>
  <Application>Microsoft Office PowerPoint</Application>
  <PresentationFormat>Breitbild</PresentationFormat>
  <Paragraphs>20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Company>FH-Hagenberg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Beham Andreas</dc:creator>
  <cp:lastModifiedBy>Beham Andreas</cp:lastModifiedBy>
  <cp:revision>6</cp:revision>
  <dcterms:created xsi:type="dcterms:W3CDTF">2014-02-07T12:56:50Z</dcterms:created>
  <dcterms:modified xsi:type="dcterms:W3CDTF">2014-02-07T13:53:28Z</dcterms:modified>
</cp:coreProperties>
</file>

<file path=docProps/thumbnail.jpeg>
</file>