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4F67-1B18-4569-A6DA-D49FA4130B07}" type="datetimeFigureOut">
              <a:rPr lang="de-AT" smtClean="0"/>
              <a:pPr/>
              <a:t>07.03.2011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1907704" y="1196752"/>
            <a:ext cx="5328592" cy="144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5" name="Straight Connector 4"/>
          <p:cNvCxnSpPr/>
          <p:nvPr/>
        </p:nvCxnSpPr>
        <p:spPr>
          <a:xfrm>
            <a:off x="971600" y="1268760"/>
            <a:ext cx="77048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0" idx="3"/>
          </p:cNvCxnSpPr>
          <p:nvPr/>
        </p:nvCxnSpPr>
        <p:spPr>
          <a:xfrm>
            <a:off x="1001688" y="1957482"/>
            <a:ext cx="7674768" cy="3135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43608" y="2636912"/>
            <a:ext cx="77048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024" y="1052736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Client</a:t>
            </a:r>
            <a:endParaRPr lang="de-AT" dirty="0"/>
          </a:p>
        </p:txBody>
      </p:sp>
      <p:sp>
        <p:nvSpPr>
          <p:cNvPr id="10" name="TextBox 9"/>
          <p:cNvSpPr txBox="1"/>
          <p:nvPr/>
        </p:nvSpPr>
        <p:spPr>
          <a:xfrm>
            <a:off x="216024" y="1772816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Server</a:t>
            </a:r>
            <a:endParaRPr lang="de-AT" dirty="0"/>
          </a:p>
        </p:txBody>
      </p:sp>
      <p:sp>
        <p:nvSpPr>
          <p:cNvPr id="12" name="TextBox 11"/>
          <p:cNvSpPr txBox="1"/>
          <p:nvPr/>
        </p:nvSpPr>
        <p:spPr>
          <a:xfrm>
            <a:off x="216024" y="2420888"/>
            <a:ext cx="6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Slave</a:t>
            </a:r>
            <a:endParaRPr lang="de-AT" dirty="0"/>
          </a:p>
        </p:txBody>
      </p:sp>
      <p:sp>
        <p:nvSpPr>
          <p:cNvPr id="18" name="Rectangle 17"/>
          <p:cNvSpPr/>
          <p:nvPr/>
        </p:nvSpPr>
        <p:spPr>
          <a:xfrm>
            <a:off x="1043608" y="764704"/>
            <a:ext cx="86409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Offline</a:t>
            </a:r>
            <a:endParaRPr lang="de-AT" dirty="0"/>
          </a:p>
        </p:txBody>
      </p:sp>
      <p:sp>
        <p:nvSpPr>
          <p:cNvPr id="19" name="Rectangle 18"/>
          <p:cNvSpPr/>
          <p:nvPr/>
        </p:nvSpPr>
        <p:spPr>
          <a:xfrm>
            <a:off x="1907704" y="764704"/>
            <a:ext cx="43204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20" name="Rectangle 19"/>
          <p:cNvSpPr/>
          <p:nvPr/>
        </p:nvSpPr>
        <p:spPr>
          <a:xfrm>
            <a:off x="1043608" y="1196752"/>
            <a:ext cx="864096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ectangle 20"/>
          <p:cNvSpPr/>
          <p:nvPr/>
        </p:nvSpPr>
        <p:spPr>
          <a:xfrm>
            <a:off x="2339752" y="1916832"/>
            <a:ext cx="1080120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Rectangle 21"/>
          <p:cNvSpPr/>
          <p:nvPr/>
        </p:nvSpPr>
        <p:spPr>
          <a:xfrm>
            <a:off x="3779912" y="2564904"/>
            <a:ext cx="1584176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4" name="Straight Arrow Connector 23"/>
          <p:cNvCxnSpPr>
            <a:stCxn id="20" idx="3"/>
            <a:endCxn id="21" idx="1"/>
          </p:cNvCxnSpPr>
          <p:nvPr/>
        </p:nvCxnSpPr>
        <p:spPr>
          <a:xfrm>
            <a:off x="1907704" y="1268760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2" idx="1"/>
          </p:cNvCxnSpPr>
          <p:nvPr/>
        </p:nvCxnSpPr>
        <p:spPr>
          <a:xfrm>
            <a:off x="3419872" y="1988840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339752" y="764704"/>
            <a:ext cx="1080120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Waiting</a:t>
            </a:r>
            <a:endParaRPr lang="de-AT" dirty="0"/>
          </a:p>
        </p:txBody>
      </p:sp>
      <p:sp>
        <p:nvSpPr>
          <p:cNvPr id="31" name="Rectangle 30"/>
          <p:cNvSpPr/>
          <p:nvPr/>
        </p:nvSpPr>
        <p:spPr>
          <a:xfrm>
            <a:off x="3419872" y="764704"/>
            <a:ext cx="36004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46" name="Rectangle 45"/>
          <p:cNvSpPr/>
          <p:nvPr/>
        </p:nvSpPr>
        <p:spPr>
          <a:xfrm>
            <a:off x="3779912" y="764704"/>
            <a:ext cx="158417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Calculating</a:t>
            </a:r>
            <a:endParaRPr lang="de-AT" dirty="0"/>
          </a:p>
        </p:txBody>
      </p:sp>
      <p:sp>
        <p:nvSpPr>
          <p:cNvPr id="47" name="Rectangle 46"/>
          <p:cNvSpPr/>
          <p:nvPr/>
        </p:nvSpPr>
        <p:spPr>
          <a:xfrm>
            <a:off x="5364088" y="764704"/>
            <a:ext cx="36004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48" name="Rectangle 47"/>
          <p:cNvSpPr/>
          <p:nvPr/>
        </p:nvSpPr>
        <p:spPr>
          <a:xfrm>
            <a:off x="5724128" y="1916832"/>
            <a:ext cx="432048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9" name="Rectangle 48"/>
          <p:cNvSpPr/>
          <p:nvPr/>
        </p:nvSpPr>
        <p:spPr>
          <a:xfrm>
            <a:off x="5724128" y="764704"/>
            <a:ext cx="302433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Finished</a:t>
            </a:r>
            <a:endParaRPr lang="de-AT" dirty="0"/>
          </a:p>
        </p:txBody>
      </p:sp>
      <p:cxnSp>
        <p:nvCxnSpPr>
          <p:cNvPr id="53" name="Straight Arrow Connector 52"/>
          <p:cNvCxnSpPr>
            <a:stCxn id="22" idx="3"/>
            <a:endCxn id="48" idx="1"/>
          </p:cNvCxnSpPr>
          <p:nvPr/>
        </p:nvCxnSpPr>
        <p:spPr>
          <a:xfrm flipV="1">
            <a:off x="5364088" y="1988840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7236296" y="1196752"/>
            <a:ext cx="1296144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60" name="Straight Arrow Connector 59"/>
          <p:cNvCxnSpPr>
            <a:endCxn id="58" idx="1"/>
          </p:cNvCxnSpPr>
          <p:nvPr/>
        </p:nvCxnSpPr>
        <p:spPr>
          <a:xfrm rot="5400000" flipH="1" flipV="1">
            <a:off x="6408204" y="1808820"/>
            <a:ext cx="1368152" cy="288032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683568" y="1700808"/>
            <a:ext cx="24482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1115616" y="1700808"/>
            <a:ext cx="24482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2195736" y="1700808"/>
            <a:ext cx="24482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2555776" y="1700808"/>
            <a:ext cx="24482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4139952" y="1700808"/>
            <a:ext cx="24482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4499992" y="1700808"/>
            <a:ext cx="24482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84523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FH-Hagenberg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S0920454044</dc:creator>
  <cp:lastModifiedBy>S0920454044</cp:lastModifiedBy>
  <cp:revision>4</cp:revision>
  <dcterms:created xsi:type="dcterms:W3CDTF">2011-03-07T09:10:11Z</dcterms:created>
  <dcterms:modified xsi:type="dcterms:W3CDTF">2011-03-07T13:35:53Z</dcterms:modified>
</cp:coreProperties>
</file>