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21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DE4F67-1B18-4569-A6DA-D49FA4130B07}" type="datetimeFigureOut">
              <a:rPr lang="de-AT" smtClean="0"/>
              <a:pPr/>
              <a:t>08.03.2011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Rectangle 90"/>
          <p:cNvSpPr/>
          <p:nvPr/>
        </p:nvSpPr>
        <p:spPr>
          <a:xfrm>
            <a:off x="5724128" y="3284984"/>
            <a:ext cx="792088" cy="2880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800" dirty="0" err="1" smtClean="0"/>
              <a:t>SendFinished</a:t>
            </a:r>
            <a:endParaRPr lang="de-AT" sz="800" dirty="0" smtClean="0"/>
          </a:p>
          <a:p>
            <a:pPr algn="ctr"/>
            <a:r>
              <a:rPr lang="de-AT" sz="800" dirty="0" smtClean="0"/>
              <a:t>Job</a:t>
            </a:r>
            <a:endParaRPr lang="de-AT" sz="800" dirty="0"/>
          </a:p>
        </p:txBody>
      </p:sp>
      <p:sp>
        <p:nvSpPr>
          <p:cNvPr id="82" name="Rectangle 81"/>
          <p:cNvSpPr/>
          <p:nvPr/>
        </p:nvSpPr>
        <p:spPr>
          <a:xfrm>
            <a:off x="4572000" y="3284984"/>
            <a:ext cx="792088" cy="2880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800" dirty="0" err="1" smtClean="0"/>
              <a:t>SendFinished</a:t>
            </a:r>
            <a:endParaRPr lang="de-AT" sz="800" dirty="0" smtClean="0"/>
          </a:p>
          <a:p>
            <a:pPr algn="ctr"/>
            <a:r>
              <a:rPr lang="de-AT" sz="800" dirty="0" smtClean="0"/>
              <a:t>Job</a:t>
            </a:r>
            <a:endParaRPr lang="de-AT" sz="800" dirty="0"/>
          </a:p>
        </p:txBody>
      </p:sp>
      <p:sp>
        <p:nvSpPr>
          <p:cNvPr id="62" name="Rectangle 61"/>
          <p:cNvSpPr/>
          <p:nvPr/>
        </p:nvSpPr>
        <p:spPr>
          <a:xfrm>
            <a:off x="2339752" y="2060848"/>
            <a:ext cx="504056" cy="144016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800" dirty="0" err="1" smtClean="0"/>
              <a:t>AddJob</a:t>
            </a:r>
            <a:endParaRPr lang="de-AT" sz="800" dirty="0"/>
          </a:p>
        </p:txBody>
      </p:sp>
      <p:sp>
        <p:nvSpPr>
          <p:cNvPr id="68" name="Rectangle 67"/>
          <p:cNvSpPr/>
          <p:nvPr/>
        </p:nvSpPr>
        <p:spPr>
          <a:xfrm>
            <a:off x="2771800" y="1844824"/>
            <a:ext cx="648072" cy="144016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800" dirty="0" err="1" smtClean="0"/>
              <a:t>AssignJob</a:t>
            </a:r>
            <a:endParaRPr lang="de-AT" sz="800" dirty="0"/>
          </a:p>
        </p:txBody>
      </p:sp>
      <p:sp>
        <p:nvSpPr>
          <p:cNvPr id="67" name="Rectangle 66"/>
          <p:cNvSpPr/>
          <p:nvPr/>
        </p:nvSpPr>
        <p:spPr>
          <a:xfrm>
            <a:off x="1259632" y="980728"/>
            <a:ext cx="648072" cy="144016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800" dirty="0" err="1" smtClean="0"/>
              <a:t>UploadJob</a:t>
            </a:r>
            <a:endParaRPr lang="de-AT" sz="800" dirty="0"/>
          </a:p>
        </p:txBody>
      </p:sp>
      <p:sp>
        <p:nvSpPr>
          <p:cNvPr id="59" name="Rectangle 58"/>
          <p:cNvSpPr/>
          <p:nvPr/>
        </p:nvSpPr>
        <p:spPr>
          <a:xfrm>
            <a:off x="1907704" y="1196752"/>
            <a:ext cx="5328592" cy="14401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prstDash val="dash"/>
          </a:ln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cxnSp>
        <p:nvCxnSpPr>
          <p:cNvPr id="5" name="Straight Connector 4"/>
          <p:cNvCxnSpPr/>
          <p:nvPr/>
        </p:nvCxnSpPr>
        <p:spPr>
          <a:xfrm>
            <a:off x="971600" y="1268760"/>
            <a:ext cx="7704856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" name="Straight Connector 5"/>
          <p:cNvCxnSpPr>
            <a:stCxn id="10" idx="3"/>
          </p:cNvCxnSpPr>
          <p:nvPr/>
        </p:nvCxnSpPr>
        <p:spPr>
          <a:xfrm>
            <a:off x="1001688" y="2317522"/>
            <a:ext cx="7674768" cy="3135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1043608" y="3717032"/>
            <a:ext cx="7704856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16024" y="1052736"/>
            <a:ext cx="725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/>
              <a:t>Client</a:t>
            </a:r>
            <a:endParaRPr lang="de-AT" dirty="0"/>
          </a:p>
        </p:txBody>
      </p:sp>
      <p:sp>
        <p:nvSpPr>
          <p:cNvPr id="10" name="TextBox 9"/>
          <p:cNvSpPr txBox="1"/>
          <p:nvPr/>
        </p:nvSpPr>
        <p:spPr>
          <a:xfrm>
            <a:off x="216024" y="2132856"/>
            <a:ext cx="7856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/>
              <a:t>Server</a:t>
            </a:r>
            <a:endParaRPr lang="de-AT" dirty="0"/>
          </a:p>
        </p:txBody>
      </p:sp>
      <p:sp>
        <p:nvSpPr>
          <p:cNvPr id="12" name="TextBox 11"/>
          <p:cNvSpPr txBox="1"/>
          <p:nvPr/>
        </p:nvSpPr>
        <p:spPr>
          <a:xfrm>
            <a:off x="216024" y="3501008"/>
            <a:ext cx="6674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/>
              <a:t>Slave</a:t>
            </a:r>
            <a:endParaRPr lang="de-AT" dirty="0"/>
          </a:p>
        </p:txBody>
      </p:sp>
      <p:sp>
        <p:nvSpPr>
          <p:cNvPr id="18" name="Rectangle 17"/>
          <p:cNvSpPr/>
          <p:nvPr/>
        </p:nvSpPr>
        <p:spPr>
          <a:xfrm>
            <a:off x="1043608" y="404664"/>
            <a:ext cx="864096" cy="288032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dirty="0" smtClean="0"/>
              <a:t>Offline</a:t>
            </a:r>
            <a:endParaRPr lang="de-AT" dirty="0"/>
          </a:p>
        </p:txBody>
      </p:sp>
      <p:sp>
        <p:nvSpPr>
          <p:cNvPr id="19" name="Rectangle 18"/>
          <p:cNvSpPr/>
          <p:nvPr/>
        </p:nvSpPr>
        <p:spPr>
          <a:xfrm>
            <a:off x="1907704" y="404664"/>
            <a:ext cx="432048" cy="28803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600" dirty="0" smtClean="0"/>
              <a:t>Transferring</a:t>
            </a:r>
            <a:endParaRPr lang="de-AT" sz="600" dirty="0"/>
          </a:p>
        </p:txBody>
      </p:sp>
      <p:sp>
        <p:nvSpPr>
          <p:cNvPr id="20" name="Rectangle 19"/>
          <p:cNvSpPr/>
          <p:nvPr/>
        </p:nvSpPr>
        <p:spPr>
          <a:xfrm>
            <a:off x="1043608" y="1196752"/>
            <a:ext cx="864096" cy="1440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21" name="Rectangle 20"/>
          <p:cNvSpPr/>
          <p:nvPr/>
        </p:nvSpPr>
        <p:spPr>
          <a:xfrm>
            <a:off x="2339752" y="2276872"/>
            <a:ext cx="1080120" cy="1440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22" name="Rectangle 21"/>
          <p:cNvSpPr/>
          <p:nvPr/>
        </p:nvSpPr>
        <p:spPr>
          <a:xfrm>
            <a:off x="3779912" y="3645024"/>
            <a:ext cx="1944216" cy="1440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30" name="Rectangle 29"/>
          <p:cNvSpPr/>
          <p:nvPr/>
        </p:nvSpPr>
        <p:spPr>
          <a:xfrm>
            <a:off x="2339752" y="404664"/>
            <a:ext cx="1080120" cy="288032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dirty="0" smtClean="0"/>
              <a:t>Waiting</a:t>
            </a:r>
            <a:endParaRPr lang="de-AT" dirty="0"/>
          </a:p>
        </p:txBody>
      </p:sp>
      <p:sp>
        <p:nvSpPr>
          <p:cNvPr id="31" name="Rectangle 30"/>
          <p:cNvSpPr/>
          <p:nvPr/>
        </p:nvSpPr>
        <p:spPr>
          <a:xfrm>
            <a:off x="3419872" y="404664"/>
            <a:ext cx="360040" cy="28803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600" dirty="0" smtClean="0"/>
              <a:t>Transferring</a:t>
            </a:r>
            <a:endParaRPr lang="de-AT" sz="600" dirty="0"/>
          </a:p>
        </p:txBody>
      </p:sp>
      <p:sp>
        <p:nvSpPr>
          <p:cNvPr id="46" name="Rectangle 45"/>
          <p:cNvSpPr/>
          <p:nvPr/>
        </p:nvSpPr>
        <p:spPr>
          <a:xfrm>
            <a:off x="3779912" y="404664"/>
            <a:ext cx="1584176" cy="288032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dirty="0" err="1" smtClean="0"/>
              <a:t>Calculating</a:t>
            </a:r>
            <a:endParaRPr lang="de-AT" dirty="0"/>
          </a:p>
        </p:txBody>
      </p:sp>
      <p:sp>
        <p:nvSpPr>
          <p:cNvPr id="47" name="Rectangle 46"/>
          <p:cNvSpPr/>
          <p:nvPr/>
        </p:nvSpPr>
        <p:spPr>
          <a:xfrm>
            <a:off x="5364088" y="404664"/>
            <a:ext cx="360040" cy="28803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600" dirty="0" smtClean="0"/>
              <a:t>Transferring</a:t>
            </a:r>
            <a:endParaRPr lang="de-AT" sz="600" dirty="0"/>
          </a:p>
        </p:txBody>
      </p:sp>
      <p:sp>
        <p:nvSpPr>
          <p:cNvPr id="49" name="Rectangle 48"/>
          <p:cNvSpPr/>
          <p:nvPr/>
        </p:nvSpPr>
        <p:spPr>
          <a:xfrm>
            <a:off x="5724128" y="404664"/>
            <a:ext cx="3024336" cy="288032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dirty="0" err="1" smtClean="0"/>
              <a:t>Finished</a:t>
            </a:r>
            <a:endParaRPr lang="de-AT" dirty="0"/>
          </a:p>
        </p:txBody>
      </p:sp>
      <p:sp>
        <p:nvSpPr>
          <p:cNvPr id="58" name="Rectangle 57"/>
          <p:cNvSpPr/>
          <p:nvPr/>
        </p:nvSpPr>
        <p:spPr>
          <a:xfrm>
            <a:off x="7236296" y="1196752"/>
            <a:ext cx="1296144" cy="1440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cxnSp>
        <p:nvCxnSpPr>
          <p:cNvPr id="60" name="Straight Arrow Connector 59"/>
          <p:cNvCxnSpPr>
            <a:endCxn id="58" idx="1"/>
          </p:cNvCxnSpPr>
          <p:nvPr/>
        </p:nvCxnSpPr>
        <p:spPr>
          <a:xfrm rot="5400000" flipH="1" flipV="1">
            <a:off x="5868144" y="2348880"/>
            <a:ext cx="2448272" cy="288032"/>
          </a:xfrm>
          <a:prstGeom prst="straightConnector1">
            <a:avLst/>
          </a:prstGeom>
          <a:ln>
            <a:prstDash val="sysDot"/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979712" y="4509120"/>
            <a:ext cx="5139952" cy="205807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cxnSp>
        <p:nvCxnSpPr>
          <p:cNvPr id="44" name="Straight Arrow Connector 43"/>
          <p:cNvCxnSpPr>
            <a:stCxn id="20" idx="1"/>
            <a:endCxn id="18" idx="1"/>
          </p:cNvCxnSpPr>
          <p:nvPr/>
        </p:nvCxnSpPr>
        <p:spPr>
          <a:xfrm rot="10800000">
            <a:off x="1043608" y="548680"/>
            <a:ext cx="1588" cy="720080"/>
          </a:xfrm>
          <a:prstGeom prst="straightConnector1">
            <a:avLst/>
          </a:prstGeom>
          <a:ln>
            <a:solidFill>
              <a:srgbClr val="92D050"/>
            </a:solidFill>
            <a:prstDash val="sysDot"/>
            <a:tailEnd type="arrow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45" name="Straight Arrow Connector 44"/>
          <p:cNvCxnSpPr>
            <a:stCxn id="20" idx="3"/>
            <a:endCxn id="19" idx="1"/>
          </p:cNvCxnSpPr>
          <p:nvPr/>
        </p:nvCxnSpPr>
        <p:spPr>
          <a:xfrm flipV="1">
            <a:off x="1907704" y="548680"/>
            <a:ext cx="1588" cy="720080"/>
          </a:xfrm>
          <a:prstGeom prst="straightConnector1">
            <a:avLst/>
          </a:prstGeom>
          <a:ln>
            <a:solidFill>
              <a:srgbClr val="92D050"/>
            </a:solidFill>
            <a:prstDash val="sysDot"/>
            <a:tailEnd type="arrow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52" name="Straight Arrow Connector 51"/>
          <p:cNvCxnSpPr>
            <a:stCxn id="21" idx="1"/>
            <a:endCxn id="30" idx="1"/>
          </p:cNvCxnSpPr>
          <p:nvPr/>
        </p:nvCxnSpPr>
        <p:spPr>
          <a:xfrm rot="10800000">
            <a:off x="2339752" y="548680"/>
            <a:ext cx="1588" cy="1800200"/>
          </a:xfrm>
          <a:prstGeom prst="straightConnector1">
            <a:avLst/>
          </a:prstGeom>
          <a:ln>
            <a:solidFill>
              <a:srgbClr val="92D050"/>
            </a:solidFill>
            <a:prstDash val="sysDot"/>
            <a:tailEnd type="arrow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56" name="Straight Arrow Connector 55"/>
          <p:cNvCxnSpPr>
            <a:stCxn id="21" idx="3"/>
            <a:endCxn id="31" idx="1"/>
          </p:cNvCxnSpPr>
          <p:nvPr/>
        </p:nvCxnSpPr>
        <p:spPr>
          <a:xfrm flipV="1">
            <a:off x="3419872" y="548680"/>
            <a:ext cx="1588" cy="1800200"/>
          </a:xfrm>
          <a:prstGeom prst="straightConnector1">
            <a:avLst/>
          </a:prstGeom>
          <a:ln>
            <a:solidFill>
              <a:srgbClr val="92D050"/>
            </a:solidFill>
            <a:prstDash val="sysDot"/>
            <a:tailEnd type="arrow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>
            <a:stCxn id="20" idx="3"/>
            <a:endCxn id="21" idx="1"/>
          </p:cNvCxnSpPr>
          <p:nvPr/>
        </p:nvCxnSpPr>
        <p:spPr>
          <a:xfrm>
            <a:off x="1907704" y="1268760"/>
            <a:ext cx="432048" cy="108012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9" name="Rectangle 68"/>
          <p:cNvSpPr/>
          <p:nvPr/>
        </p:nvSpPr>
        <p:spPr>
          <a:xfrm>
            <a:off x="3779912" y="3284984"/>
            <a:ext cx="648072" cy="2880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800" dirty="0" err="1" smtClean="0"/>
              <a:t>DetermineAction</a:t>
            </a:r>
            <a:endParaRPr lang="de-AT" sz="800" dirty="0"/>
          </a:p>
        </p:txBody>
      </p:sp>
      <p:cxnSp>
        <p:nvCxnSpPr>
          <p:cNvPr id="70" name="Straight Arrow Connector 69"/>
          <p:cNvCxnSpPr>
            <a:stCxn id="22" idx="1"/>
            <a:endCxn id="46" idx="1"/>
          </p:cNvCxnSpPr>
          <p:nvPr/>
        </p:nvCxnSpPr>
        <p:spPr>
          <a:xfrm rot="10800000">
            <a:off x="3779912" y="548680"/>
            <a:ext cx="1588" cy="3168352"/>
          </a:xfrm>
          <a:prstGeom prst="straightConnector1">
            <a:avLst/>
          </a:prstGeom>
          <a:ln>
            <a:solidFill>
              <a:srgbClr val="92D050"/>
            </a:solidFill>
            <a:prstDash val="sysDot"/>
            <a:tailEnd type="arrow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21" idx="3"/>
            <a:endCxn id="22" idx="1"/>
          </p:cNvCxnSpPr>
          <p:nvPr/>
        </p:nvCxnSpPr>
        <p:spPr>
          <a:xfrm>
            <a:off x="3419872" y="2348880"/>
            <a:ext cx="360040" cy="136815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79" name="Straight Arrow Connector 78"/>
          <p:cNvCxnSpPr>
            <a:endCxn id="47" idx="1"/>
          </p:cNvCxnSpPr>
          <p:nvPr/>
        </p:nvCxnSpPr>
        <p:spPr>
          <a:xfrm rot="5400000" flipH="1" flipV="1">
            <a:off x="3779912" y="2132856"/>
            <a:ext cx="3168352" cy="1588"/>
          </a:xfrm>
          <a:prstGeom prst="straightConnector1">
            <a:avLst/>
          </a:prstGeom>
          <a:ln>
            <a:solidFill>
              <a:srgbClr val="92D050"/>
            </a:solidFill>
            <a:prstDash val="sysDot"/>
            <a:tailEnd type="arrow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88" name="Straight Arrow Connector 87"/>
          <p:cNvCxnSpPr>
            <a:stCxn id="22" idx="3"/>
            <a:endCxn id="49" idx="1"/>
          </p:cNvCxnSpPr>
          <p:nvPr/>
        </p:nvCxnSpPr>
        <p:spPr>
          <a:xfrm flipV="1">
            <a:off x="5724128" y="548680"/>
            <a:ext cx="1588" cy="3168352"/>
          </a:xfrm>
          <a:prstGeom prst="straightConnector1">
            <a:avLst/>
          </a:prstGeom>
          <a:ln>
            <a:solidFill>
              <a:srgbClr val="92D050"/>
            </a:solidFill>
            <a:prstDash val="sysDot"/>
            <a:tailEnd type="arrow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</Words>
  <Application>Microsoft Office PowerPoint</Application>
  <PresentationFormat>On-screen Show (4:3)</PresentationFormat>
  <Paragraphs>18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>FH-Hagenberg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S0920454044</dc:creator>
  <cp:lastModifiedBy>S0920454044</cp:lastModifiedBy>
  <cp:revision>7</cp:revision>
  <dcterms:created xsi:type="dcterms:W3CDTF">2011-03-07T09:10:11Z</dcterms:created>
  <dcterms:modified xsi:type="dcterms:W3CDTF">2011-03-08T12:23:16Z</dcterms:modified>
</cp:coreProperties>
</file>

<file path=docProps/thumbnail.jpeg>
</file>